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25" r:id="rId1"/>
  </p:sldMasterIdLst>
  <p:notesMasterIdLst>
    <p:notesMasterId r:id="rId33"/>
  </p:notesMasterIdLst>
  <p:sldIdLst>
    <p:sldId id="473" r:id="rId2"/>
    <p:sldId id="475" r:id="rId3"/>
    <p:sldId id="521" r:id="rId4"/>
    <p:sldId id="474" r:id="rId5"/>
    <p:sldId id="490" r:id="rId6"/>
    <p:sldId id="491" r:id="rId7"/>
    <p:sldId id="480" r:id="rId8"/>
    <p:sldId id="494" r:id="rId9"/>
    <p:sldId id="497" r:id="rId10"/>
    <p:sldId id="498" r:id="rId11"/>
    <p:sldId id="495" r:id="rId12"/>
    <p:sldId id="499" r:id="rId13"/>
    <p:sldId id="478" r:id="rId14"/>
    <p:sldId id="513" r:id="rId15"/>
    <p:sldId id="518" r:id="rId16"/>
    <p:sldId id="519" r:id="rId17"/>
    <p:sldId id="520" r:id="rId18"/>
    <p:sldId id="516" r:id="rId19"/>
    <p:sldId id="500" r:id="rId20"/>
    <p:sldId id="503" r:id="rId21"/>
    <p:sldId id="482" r:id="rId22"/>
    <p:sldId id="508" r:id="rId23"/>
    <p:sldId id="509" r:id="rId24"/>
    <p:sldId id="510" r:id="rId25"/>
    <p:sldId id="517" r:id="rId26"/>
    <p:sldId id="505" r:id="rId27"/>
    <p:sldId id="511" r:id="rId28"/>
    <p:sldId id="512" r:id="rId29"/>
    <p:sldId id="496" r:id="rId30"/>
    <p:sldId id="486" r:id="rId31"/>
    <p:sldId id="515" r:id="rId32"/>
  </p:sldIdLst>
  <p:sldSz cx="243713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1pPr>
    <a:lvl2pPr marL="0" marR="0" indent="91421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2pPr>
    <a:lvl3pPr marL="0" marR="0" indent="182843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3pPr>
    <a:lvl4pPr marL="0" marR="0" indent="2742651"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4pPr>
    <a:lvl5pPr marL="0" marR="0" indent="365686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5pPr>
    <a:lvl6pPr marL="0" marR="0" indent="4571086"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6pPr>
    <a:lvl7pPr marL="0" marR="0" indent="5485303"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7pPr>
    <a:lvl8pPr marL="0" marR="0" indent="6399519"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8pPr>
    <a:lvl9pPr marL="0" marR="0" indent="7313737"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lvl9pPr>
  </p:defaultTextStyle>
  <p:extLst>
    <p:ext uri="{EFAFB233-063F-42B5-8137-9DF3F51BA10A}">
      <p15:sldGuideLst xmlns:p15="http://schemas.microsoft.com/office/powerpoint/2012/main">
        <p15:guide id="1" orient="horz" pos="4320">
          <p15:clr>
            <a:srgbClr val="A4A3A4"/>
          </p15:clr>
        </p15:guide>
        <p15:guide id="2" pos="767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wholeTbl>
    <a:band2H>
      <a:tcTxStyle/>
      <a:tcStyle>
        <a:tcBdr/>
        <a:fill>
          <a:solidFill>
            <a:srgbClr val="FFFFFF"/>
          </a:solidFill>
        </a:fill>
      </a:tcStyle>
    </a:band2H>
    <a:firstCol>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Col>
    <a:la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lastRow>
    <a:firstRow>
      <a:tcTxStyle b="off" i="off">
        <a:font>
          <a:latin typeface="Lato Light"/>
          <a:ea typeface="Lato Light"/>
          <a:cs typeface="Lato Light"/>
        </a:font>
        <a:srgbClr val="7F7F7F"/>
      </a:tcTxStyle>
      <a:tcStyle>
        <a:tcBdr>
          <a:left>
            <a:ln w="12700" cap="flat">
              <a:solidFill>
                <a:srgbClr val="7F7F7F"/>
              </a:solidFill>
              <a:prstDash val="solid"/>
              <a:round/>
            </a:ln>
          </a:left>
          <a:right>
            <a:ln w="12700" cap="flat">
              <a:solidFill>
                <a:srgbClr val="7F7F7F"/>
              </a:solidFill>
              <a:prstDash val="solid"/>
              <a:round/>
            </a:ln>
          </a:right>
          <a:top>
            <a:ln w="12700" cap="flat">
              <a:solidFill>
                <a:srgbClr val="7F7F7F"/>
              </a:solidFill>
              <a:prstDash val="solid"/>
              <a:round/>
            </a:ln>
          </a:top>
          <a:bottom>
            <a:ln w="12700" cap="flat">
              <a:solidFill>
                <a:srgbClr val="7F7F7F"/>
              </a:solidFill>
              <a:prstDash val="solid"/>
              <a:round/>
            </a:ln>
          </a:bottom>
          <a:insideH>
            <a:ln w="12700" cap="flat">
              <a:solidFill>
                <a:srgbClr val="7F7F7F"/>
              </a:solidFill>
              <a:prstDash val="solid"/>
              <a:round/>
            </a:ln>
          </a:insideH>
          <a:insideV>
            <a:ln w="12700" cap="flat">
              <a:solidFill>
                <a:srgbClr val="7F7F7F"/>
              </a:solidFill>
              <a:prstDash val="solid"/>
              <a:round/>
            </a:ln>
          </a:insideV>
        </a:tcBdr>
        <a:fill>
          <a:noFill/>
        </a:fill>
      </a:tcStyle>
    </a:firstRow>
  </a:tblStyle>
  <a:tblStyle styleId="{C7B018BB-80A7-4F77-B60F-C8B233D01FF8}"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EEE7283C-3CF3-47DC-8721-378D4A62B228}"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wholeTbl>
    <a:band2H>
      <a:tcTxStyle/>
      <a:tcStyle>
        <a:tcBdr/>
        <a:fill>
          <a:solidFill>
            <a:srgbClr val="FFFFFF"/>
          </a:solidFill>
        </a:fill>
      </a:tcStyle>
    </a:band2H>
    <a:firstCol>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alpha val="20000"/>
            </a:schemeClr>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lastRow>
    <a:fir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33BA23B1-9221-436E-865A-0063620EA4FD}" styleName="">
    <a:tblBg/>
    <a:wholeTbl>
      <a:tcTxStyle b="off" i="off">
        <a:font>
          <a:latin typeface="Lato Light"/>
          <a:ea typeface="Lato Light"/>
          <a:cs typeface="Lato Light"/>
        </a:font>
        <a:srgbClr val="7F7F7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CDE"/>
          </a:solidFill>
        </a:fill>
      </a:tcStyle>
    </a:wholeTbl>
    <a:band2H>
      <a:tcTxStyle/>
      <a:tcStyle>
        <a:tcBdr/>
        <a:fill>
          <a:solidFill>
            <a:srgbClr val="EEEEEF"/>
          </a:solidFill>
        </a:fill>
      </a:tcStyle>
    </a:band2H>
    <a:firstCol>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
          <a:latin typeface="Lato Light"/>
          <a:ea typeface="Lato Light"/>
          <a:cs typeface="Lat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2708684C-4D16-4618-839F-0558EEFCDFE6}" styleName="">
    <a:tblBg/>
    <a:wholeTbl>
      <a:tcTxStyle b="off" i="off">
        <a:font>
          <a:latin typeface="Lato Light"/>
          <a:ea typeface="Lato Light"/>
          <a:cs typeface="Lato Light"/>
        </a:font>
        <a:srgbClr val="7F7F7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CEC"/>
          </a:solidFill>
        </a:fill>
      </a:tcStyle>
    </a:wholeTbl>
    <a:band2H>
      <a:tcTxStyle/>
      <a:tcStyle>
        <a:tcBdr/>
        <a:fill>
          <a:solidFill>
            <a:srgbClr val="FFFFFF"/>
          </a:solidFill>
        </a:fill>
      </a:tcStyle>
    </a:band2H>
    <a:firstCol>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
          <a:latin typeface="Lato Light"/>
          <a:ea typeface="Lato Light"/>
          <a:cs typeface="Lato Light"/>
        </a:font>
        <a:srgbClr val="7F7F7F"/>
      </a:tcTxStyle>
      <a:tcStyle>
        <a:tcBdr>
          <a:left>
            <a:ln w="12700" cap="flat">
              <a:noFill/>
              <a:miter lim="400000"/>
            </a:ln>
          </a:left>
          <a:right>
            <a:ln w="12700" cap="flat">
              <a:noFill/>
              <a:miter lim="400000"/>
            </a:ln>
          </a:right>
          <a:top>
            <a:ln w="508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Lato Light"/>
          <a:ea typeface="Lato Light"/>
          <a:cs typeface="Lato Light"/>
        </a:font>
        <a:srgbClr val="FFFFFF"/>
      </a:tcTxStyle>
      <a:tcStyle>
        <a:tcBdr>
          <a:left>
            <a:ln w="12700" cap="flat">
              <a:noFill/>
              <a:miter lim="400000"/>
            </a:ln>
          </a:left>
          <a:right>
            <a:ln w="12700" cap="flat">
              <a:noFill/>
              <a:miter lim="400000"/>
            </a:ln>
          </a:right>
          <a:top>
            <a:ln w="25400" cap="flat">
              <a:solidFill>
                <a:srgbClr val="7F7F7F"/>
              </a:solidFill>
              <a:prstDash val="solid"/>
              <a:round/>
            </a:ln>
          </a:top>
          <a:bottom>
            <a:ln w="25400" cap="flat">
              <a:solidFill>
                <a:srgbClr val="7F7F7F"/>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84775" autoAdjust="0"/>
  </p:normalViewPr>
  <p:slideViewPr>
    <p:cSldViewPr snapToGrid="0" snapToObjects="1">
      <p:cViewPr varScale="1">
        <p:scale>
          <a:sx n="37" d="100"/>
          <a:sy n="37" d="100"/>
        </p:scale>
        <p:origin x="1042" y="38"/>
      </p:cViewPr>
      <p:guideLst>
        <p:guide orient="horz" pos="4320"/>
        <p:guide pos="767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7680"/>
    </p:cViewPr>
  </p:sorterViewPr>
  <p:notesViewPr>
    <p:cSldViewPr snapToGrid="0" snapToObjects="1">
      <p:cViewPr varScale="1">
        <p:scale>
          <a:sx n="171" d="100"/>
          <a:sy n="171" d="100"/>
        </p:scale>
        <p:origin x="306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Shape 1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9" name="Shape 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50647755"/>
      </p:ext>
    </p:extLst>
  </p:cSld>
  <p:clrMap bg1="lt1" tx1="dk1" bg2="lt2" tx2="dk2" accent1="accent1" accent2="accent2" accent3="accent3" accent4="accent4" accent5="accent5" accent6="accent6" hlink="hlink" folHlink="folHlink"/>
  <p:notesStyle>
    <a:lvl1pPr defTabSz="914216" latinLnBrk="0">
      <a:defRPr sz="2400">
        <a:latin typeface="+mj-lt"/>
        <a:ea typeface="+mj-ea"/>
        <a:cs typeface="+mj-cs"/>
        <a:sym typeface="Montserrat Light"/>
      </a:defRPr>
    </a:lvl1pPr>
    <a:lvl2pPr indent="228600" defTabSz="914216" latinLnBrk="0">
      <a:defRPr sz="2400">
        <a:latin typeface="+mj-lt"/>
        <a:ea typeface="+mj-ea"/>
        <a:cs typeface="+mj-cs"/>
        <a:sym typeface="Montserrat Light"/>
      </a:defRPr>
    </a:lvl2pPr>
    <a:lvl3pPr indent="457200" defTabSz="914216" latinLnBrk="0">
      <a:defRPr sz="2400">
        <a:latin typeface="+mj-lt"/>
        <a:ea typeface="+mj-ea"/>
        <a:cs typeface="+mj-cs"/>
        <a:sym typeface="Montserrat Light"/>
      </a:defRPr>
    </a:lvl3pPr>
    <a:lvl4pPr indent="685800" defTabSz="914216" latinLnBrk="0">
      <a:defRPr sz="2400">
        <a:latin typeface="+mj-lt"/>
        <a:ea typeface="+mj-ea"/>
        <a:cs typeface="+mj-cs"/>
        <a:sym typeface="Montserrat Light"/>
      </a:defRPr>
    </a:lvl4pPr>
    <a:lvl5pPr indent="914400" defTabSz="914216" latinLnBrk="0">
      <a:defRPr sz="2400">
        <a:latin typeface="+mj-lt"/>
        <a:ea typeface="+mj-ea"/>
        <a:cs typeface="+mj-cs"/>
        <a:sym typeface="Montserrat Light"/>
      </a:defRPr>
    </a:lvl5pPr>
    <a:lvl6pPr indent="1143000" defTabSz="914216" latinLnBrk="0">
      <a:defRPr sz="2400">
        <a:latin typeface="+mj-lt"/>
        <a:ea typeface="+mj-ea"/>
        <a:cs typeface="+mj-cs"/>
        <a:sym typeface="Montserrat Light"/>
      </a:defRPr>
    </a:lvl6pPr>
    <a:lvl7pPr indent="1371600" defTabSz="914216" latinLnBrk="0">
      <a:defRPr sz="2400">
        <a:latin typeface="+mj-lt"/>
        <a:ea typeface="+mj-ea"/>
        <a:cs typeface="+mj-cs"/>
        <a:sym typeface="Montserrat Light"/>
      </a:defRPr>
    </a:lvl7pPr>
    <a:lvl8pPr indent="1600200" defTabSz="914216" latinLnBrk="0">
      <a:defRPr sz="2400">
        <a:latin typeface="+mj-lt"/>
        <a:ea typeface="+mj-ea"/>
        <a:cs typeface="+mj-cs"/>
        <a:sym typeface="Montserrat Light"/>
      </a:defRPr>
    </a:lvl8pPr>
    <a:lvl9pPr indent="1828800" defTabSz="914216" latinLnBrk="0">
      <a:defRPr sz="2400">
        <a:latin typeface="+mj-lt"/>
        <a:ea typeface="+mj-ea"/>
        <a:cs typeface="+mj-cs"/>
        <a:sym typeface="Montserrat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dotnet/api/system.drawing.bitmap?view=netframework-4.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2.microsoft.com/en-us/library/system.windows.forms.application(VS.80).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msdn2.microsoft.com/en-us/library/system.windows.forms.application.run.aspx"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msdn2.microsoft.com/en-us/library/system.windows.forms.application(VS.80).aspx"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msdn2.microsoft.com/en-us/library/system.windows.forms.application.run.aspx"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2.microsoft.com/en-us/library/system.windows.forms.application(VS.80).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msdn2.microsoft.com/en-us/library/system.windows.forms.application.run.asp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3847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Default string needs to be declared outside of the definition</a:t>
            </a:r>
          </a:p>
          <a:p>
            <a:r>
              <a:rPr lang="en-US" dirty="0"/>
              <a:t>From Handle returns the control that is associated with the handle which is the window the icon is displayed in. </a:t>
            </a:r>
          </a:p>
          <a:p>
            <a:r>
              <a:rPr lang="en-US" sz="2400" b="0" i="0" dirty="0">
                <a:effectLst/>
                <a:latin typeface="+mj-lt"/>
                <a:ea typeface="+mj-ea"/>
                <a:cs typeface="+mj-cs"/>
                <a:sym typeface="Montserrat Light"/>
              </a:rPr>
              <a:t>Windows handle to an icon with the same image as the </a:t>
            </a:r>
            <a:r>
              <a:rPr lang="en-US" sz="2400" b="0" i="0" u="sng" dirty="0">
                <a:effectLst/>
                <a:latin typeface="+mj-lt"/>
                <a:ea typeface="+mj-ea"/>
                <a:cs typeface="+mj-cs"/>
                <a:sym typeface="Montserrat Light"/>
                <a:hlinkClick r:id="rId3"/>
              </a:rPr>
              <a:t>Bitmap</a:t>
            </a:r>
            <a:r>
              <a:rPr lang="en-US" sz="2400" b="0" i="0" dirty="0">
                <a:effectLst/>
                <a:latin typeface="+mj-lt"/>
                <a:ea typeface="+mj-ea"/>
                <a:cs typeface="+mj-cs"/>
                <a:sym typeface="Montserrat Light"/>
              </a:rPr>
              <a:t>.</a:t>
            </a:r>
            <a:endParaRPr lang="en-GB" dirty="0"/>
          </a:p>
        </p:txBody>
      </p:sp>
    </p:spTree>
    <p:extLst>
      <p:ext uri="{BB962C8B-B14F-4D97-AF65-F5344CB8AC3E}">
        <p14:creationId xmlns:p14="http://schemas.microsoft.com/office/powerpoint/2010/main" val="559298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Tip 1: Check the Microsoft documentation</a:t>
            </a:r>
            <a:endParaRPr lang="en-GB" dirty="0"/>
          </a:p>
        </p:txBody>
      </p:sp>
    </p:spTree>
    <p:extLst>
      <p:ext uri="{BB962C8B-B14F-4D97-AF65-F5344CB8AC3E}">
        <p14:creationId xmlns:p14="http://schemas.microsoft.com/office/powerpoint/2010/main" val="187370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Default string needs to be declared outside of the definition</a:t>
            </a:r>
            <a:endParaRPr lang="en-GB" dirty="0"/>
          </a:p>
        </p:txBody>
      </p:sp>
    </p:spTree>
    <p:extLst>
      <p:ext uri="{BB962C8B-B14F-4D97-AF65-F5344CB8AC3E}">
        <p14:creationId xmlns:p14="http://schemas.microsoft.com/office/powerpoint/2010/main" val="1772922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dirty="0">
                <a:effectLst/>
                <a:latin typeface="+mj-lt"/>
                <a:ea typeface="+mj-ea"/>
                <a:cs typeface="+mj-cs"/>
                <a:sym typeface="Montserrat Light"/>
              </a:rPr>
              <a:t>A Class is like an object constructor, or a "blueprint" for creating objects.</a:t>
            </a:r>
          </a:p>
          <a:p>
            <a:r>
              <a:rPr lang="en-US" sz="2400" b="0" i="0" dirty="0">
                <a:effectLst/>
                <a:latin typeface="+mj-lt"/>
                <a:ea typeface="+mj-ea"/>
                <a:cs typeface="+mj-cs"/>
                <a:sym typeface="Montserrat Light"/>
              </a:rPr>
              <a:t>The </a:t>
            </a:r>
            <a:r>
              <a:rPr lang="en-US" sz="2400" b="0" i="0" u="none" strike="noStrike" dirty="0">
                <a:effectLst/>
                <a:latin typeface="+mj-lt"/>
                <a:ea typeface="+mj-ea"/>
                <a:cs typeface="+mj-cs"/>
                <a:sym typeface="Montserrat Light"/>
                <a:hlinkClick r:id="rId3"/>
              </a:rPr>
              <a:t>Application Class</a:t>
            </a:r>
            <a:r>
              <a:rPr lang="en-US" sz="2400" b="0" i="0" dirty="0">
                <a:effectLst/>
                <a:latin typeface="+mj-lt"/>
                <a:ea typeface="+mj-ea"/>
                <a:cs typeface="+mj-cs"/>
                <a:sym typeface="Montserrat Light"/>
              </a:rPr>
              <a:t> :</a:t>
            </a:r>
          </a:p>
          <a:p>
            <a:r>
              <a:rPr lang="en-US" sz="2400" i="1" dirty="0">
                <a:effectLst/>
                <a:latin typeface="+mj-lt"/>
                <a:ea typeface="+mj-ea"/>
                <a:cs typeface="+mj-cs"/>
                <a:sym typeface="Montserrat Light"/>
              </a:rPr>
              <a:t>Provides static methods and properties to manage an application, such as methods to start and stop an application...</a:t>
            </a:r>
          </a:p>
          <a:p>
            <a:r>
              <a:rPr lang="en-US" sz="2400" b="0" i="0" dirty="0">
                <a:effectLst/>
                <a:latin typeface="+mj-lt"/>
                <a:ea typeface="+mj-ea"/>
                <a:cs typeface="+mj-cs"/>
                <a:sym typeface="Montserrat Light"/>
              </a:rPr>
              <a:t>The </a:t>
            </a:r>
            <a:r>
              <a:rPr lang="en-US" sz="2400" b="0" i="0" u="none" strike="noStrike" dirty="0">
                <a:effectLst/>
                <a:latin typeface="+mj-lt"/>
                <a:ea typeface="+mj-ea"/>
                <a:cs typeface="+mj-cs"/>
                <a:sym typeface="Montserrat Light"/>
                <a:hlinkClick r:id="rId4"/>
              </a:rPr>
              <a:t>Run</a:t>
            </a:r>
            <a:r>
              <a:rPr lang="en-US" sz="2400" b="0" i="0" dirty="0">
                <a:effectLst/>
                <a:latin typeface="+mj-lt"/>
                <a:ea typeface="+mj-ea"/>
                <a:cs typeface="+mj-cs"/>
                <a:sym typeface="Montserrat Light"/>
              </a:rPr>
              <a:t> static method :</a:t>
            </a:r>
          </a:p>
          <a:p>
            <a:r>
              <a:rPr lang="en-US" sz="2400" i="1" dirty="0">
                <a:effectLst/>
                <a:latin typeface="+mj-lt"/>
                <a:ea typeface="+mj-ea"/>
                <a:cs typeface="+mj-cs"/>
                <a:sym typeface="Montserrat Light"/>
              </a:rPr>
              <a:t>starts an application message loop on the current thread and, optionally, makes a form visible.</a:t>
            </a:r>
            <a:endParaRPr lang="en-GB" dirty="0"/>
          </a:p>
        </p:txBody>
      </p:sp>
    </p:spTree>
    <p:extLst>
      <p:ext uri="{BB962C8B-B14F-4D97-AF65-F5344CB8AC3E}">
        <p14:creationId xmlns:p14="http://schemas.microsoft.com/office/powerpoint/2010/main" val="1939508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dirty="0">
                <a:effectLst/>
                <a:latin typeface="+mj-lt"/>
                <a:ea typeface="+mj-ea"/>
                <a:cs typeface="+mj-cs"/>
                <a:sym typeface="Montserrat Light"/>
              </a:rPr>
              <a:t>A Class is like an object constructor, or a "blueprint" for creating objects.</a:t>
            </a:r>
          </a:p>
          <a:p>
            <a:r>
              <a:rPr lang="en-US" sz="2400" b="0" i="0" dirty="0">
                <a:effectLst/>
                <a:latin typeface="+mj-lt"/>
                <a:ea typeface="+mj-ea"/>
                <a:cs typeface="+mj-cs"/>
                <a:sym typeface="Montserrat Light"/>
              </a:rPr>
              <a:t>The </a:t>
            </a:r>
            <a:r>
              <a:rPr lang="en-US" sz="2400" b="0" i="0" u="none" strike="noStrike" dirty="0">
                <a:effectLst/>
                <a:latin typeface="+mj-lt"/>
                <a:ea typeface="+mj-ea"/>
                <a:cs typeface="+mj-cs"/>
                <a:sym typeface="Montserrat Light"/>
                <a:hlinkClick r:id="rId3"/>
              </a:rPr>
              <a:t>Application Class</a:t>
            </a:r>
            <a:r>
              <a:rPr lang="en-US" sz="2400" b="0" i="0" dirty="0">
                <a:effectLst/>
                <a:latin typeface="+mj-lt"/>
                <a:ea typeface="+mj-ea"/>
                <a:cs typeface="+mj-cs"/>
                <a:sym typeface="Montserrat Light"/>
              </a:rPr>
              <a:t> :</a:t>
            </a:r>
          </a:p>
          <a:p>
            <a:r>
              <a:rPr lang="en-US" sz="2400" i="1" dirty="0">
                <a:effectLst/>
                <a:latin typeface="+mj-lt"/>
                <a:ea typeface="+mj-ea"/>
                <a:cs typeface="+mj-cs"/>
                <a:sym typeface="Montserrat Light"/>
              </a:rPr>
              <a:t>Provides static methods and properties to manage an application, such as methods to start and stop an application...</a:t>
            </a:r>
          </a:p>
          <a:p>
            <a:r>
              <a:rPr lang="en-US" sz="2400" b="0" i="0" dirty="0">
                <a:effectLst/>
                <a:latin typeface="+mj-lt"/>
                <a:ea typeface="+mj-ea"/>
                <a:cs typeface="+mj-cs"/>
                <a:sym typeface="Montserrat Light"/>
              </a:rPr>
              <a:t>The </a:t>
            </a:r>
            <a:r>
              <a:rPr lang="en-US" sz="2400" b="0" i="0" u="none" strike="noStrike" dirty="0">
                <a:effectLst/>
                <a:latin typeface="+mj-lt"/>
                <a:ea typeface="+mj-ea"/>
                <a:cs typeface="+mj-cs"/>
                <a:sym typeface="Montserrat Light"/>
                <a:hlinkClick r:id="rId4"/>
              </a:rPr>
              <a:t>Run</a:t>
            </a:r>
            <a:r>
              <a:rPr lang="en-US" sz="2400" b="0" i="0" dirty="0">
                <a:effectLst/>
                <a:latin typeface="+mj-lt"/>
                <a:ea typeface="+mj-ea"/>
                <a:cs typeface="+mj-cs"/>
                <a:sym typeface="Montserrat Light"/>
              </a:rPr>
              <a:t> static method :</a:t>
            </a:r>
          </a:p>
          <a:p>
            <a:r>
              <a:rPr lang="en-US" sz="2400" i="1" dirty="0">
                <a:effectLst/>
                <a:latin typeface="+mj-lt"/>
                <a:ea typeface="+mj-ea"/>
                <a:cs typeface="+mj-cs"/>
                <a:sym typeface="Montserrat Light"/>
              </a:rPr>
              <a:t>starts an application message loop on the current thread and, optionally, makes a form visible.</a:t>
            </a:r>
            <a:endParaRPr lang="en-GB" dirty="0"/>
          </a:p>
        </p:txBody>
      </p:sp>
    </p:spTree>
    <p:extLst>
      <p:ext uri="{BB962C8B-B14F-4D97-AF65-F5344CB8AC3E}">
        <p14:creationId xmlns:p14="http://schemas.microsoft.com/office/powerpoint/2010/main" val="3043212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88025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Using visual code, </a:t>
            </a:r>
          </a:p>
          <a:p>
            <a:r>
              <a:rPr lang="en-US" dirty="0"/>
              <a:t>Linke with github, intelisense already better than the Dynamo python console. </a:t>
            </a:r>
            <a:endParaRPr lang="en-GB" dirty="0"/>
          </a:p>
        </p:txBody>
      </p:sp>
    </p:spTree>
    <p:extLst>
      <p:ext uri="{BB962C8B-B14F-4D97-AF65-F5344CB8AC3E}">
        <p14:creationId xmlns:p14="http://schemas.microsoft.com/office/powerpoint/2010/main" val="3820473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130 is lines of code</a:t>
            </a:r>
            <a:endParaRPr lang="en-GB" dirty="0"/>
          </a:p>
        </p:txBody>
      </p:sp>
    </p:spTree>
    <p:extLst>
      <p:ext uri="{BB962C8B-B14F-4D97-AF65-F5344CB8AC3E}">
        <p14:creationId xmlns:p14="http://schemas.microsoft.com/office/powerpoint/2010/main" val="3841043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0816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77266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55485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List input must be a tuple. Which is similar to a list but it cannot be changed. I have not been able to find out why it has to be a tuple input.</a:t>
            </a:r>
            <a:endParaRPr lang="en-GB" dirty="0"/>
          </a:p>
        </p:txBody>
      </p:sp>
    </p:spTree>
    <p:extLst>
      <p:ext uri="{BB962C8B-B14F-4D97-AF65-F5344CB8AC3E}">
        <p14:creationId xmlns:p14="http://schemas.microsoft.com/office/powerpoint/2010/main" val="349768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This is my default boiler plate, that includes all the references etc. I would typically need in dynamo. </a:t>
            </a:r>
          </a:p>
          <a:p>
            <a:r>
              <a:rPr lang="en-US" dirty="0"/>
              <a:t>In this case we will not need many of them to create the UI itself. But if you wanted to add additional functionality down the line, </a:t>
            </a:r>
          </a:p>
          <a:p>
            <a:r>
              <a:rPr lang="en-US" dirty="0"/>
              <a:t>In this case we will not be starting a transaction with the </a:t>
            </a:r>
            <a:r>
              <a:rPr lang="en-US" dirty="0" err="1"/>
              <a:t>revit</a:t>
            </a:r>
            <a:r>
              <a:rPr lang="en-US" dirty="0"/>
              <a:t> doc so just delete this</a:t>
            </a:r>
            <a:endParaRPr lang="en-GB" dirty="0"/>
          </a:p>
        </p:txBody>
      </p:sp>
    </p:spTree>
    <p:extLst>
      <p:ext uri="{BB962C8B-B14F-4D97-AF65-F5344CB8AC3E}">
        <p14:creationId xmlns:p14="http://schemas.microsoft.com/office/powerpoint/2010/main" val="1930182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2400" b="0" i="0" dirty="0">
                <a:effectLst/>
                <a:latin typeface="+mj-lt"/>
                <a:ea typeface="+mj-ea"/>
                <a:cs typeface="+mj-cs"/>
                <a:sym typeface="Montserrat Light"/>
              </a:rPr>
              <a:t>The </a:t>
            </a:r>
            <a:r>
              <a:rPr lang="en-US" sz="2400" b="0" i="0" u="none" strike="noStrike" dirty="0">
                <a:effectLst/>
                <a:latin typeface="+mj-lt"/>
                <a:ea typeface="+mj-ea"/>
                <a:cs typeface="+mj-cs"/>
                <a:sym typeface="Montserrat Light"/>
                <a:hlinkClick r:id="rId3"/>
              </a:rPr>
              <a:t>Application Class</a:t>
            </a:r>
            <a:r>
              <a:rPr lang="en-US" sz="2400" b="0" i="0" dirty="0">
                <a:effectLst/>
                <a:latin typeface="+mj-lt"/>
                <a:ea typeface="+mj-ea"/>
                <a:cs typeface="+mj-cs"/>
                <a:sym typeface="Montserrat Light"/>
              </a:rPr>
              <a:t> :</a:t>
            </a:r>
          </a:p>
          <a:p>
            <a:r>
              <a:rPr lang="en-US" sz="2400" i="1" dirty="0">
                <a:effectLst/>
                <a:latin typeface="+mj-lt"/>
                <a:ea typeface="+mj-ea"/>
                <a:cs typeface="+mj-cs"/>
                <a:sym typeface="Montserrat Light"/>
              </a:rPr>
              <a:t>Provides static methods and properties to manage an application, such as methods to start and stop an application...</a:t>
            </a:r>
          </a:p>
          <a:p>
            <a:r>
              <a:rPr lang="en-US" sz="2400" b="0" i="0" dirty="0">
                <a:effectLst/>
                <a:latin typeface="+mj-lt"/>
                <a:ea typeface="+mj-ea"/>
                <a:cs typeface="+mj-cs"/>
                <a:sym typeface="Montserrat Light"/>
              </a:rPr>
              <a:t>The </a:t>
            </a:r>
            <a:r>
              <a:rPr lang="en-US" sz="2400" b="0" i="0" u="none" strike="noStrike" dirty="0">
                <a:effectLst/>
                <a:latin typeface="+mj-lt"/>
                <a:ea typeface="+mj-ea"/>
                <a:cs typeface="+mj-cs"/>
                <a:sym typeface="Montserrat Light"/>
                <a:hlinkClick r:id="rId4"/>
              </a:rPr>
              <a:t>Run</a:t>
            </a:r>
            <a:r>
              <a:rPr lang="en-US" sz="2400" b="0" i="0" dirty="0">
                <a:effectLst/>
                <a:latin typeface="+mj-lt"/>
                <a:ea typeface="+mj-ea"/>
                <a:cs typeface="+mj-cs"/>
                <a:sym typeface="Montserrat Light"/>
              </a:rPr>
              <a:t> static method :</a:t>
            </a:r>
          </a:p>
          <a:p>
            <a:r>
              <a:rPr lang="en-US" sz="2400" i="1" dirty="0">
                <a:effectLst/>
                <a:latin typeface="+mj-lt"/>
                <a:ea typeface="+mj-ea"/>
                <a:cs typeface="+mj-cs"/>
                <a:sym typeface="Montserrat Light"/>
              </a:rPr>
              <a:t>starts an application message loop on the current thread and, optionally, makes a form visible.</a:t>
            </a:r>
            <a:endParaRPr lang="en-GB" dirty="0"/>
          </a:p>
        </p:txBody>
      </p:sp>
    </p:spTree>
    <p:extLst>
      <p:ext uri="{BB962C8B-B14F-4D97-AF65-F5344CB8AC3E}">
        <p14:creationId xmlns:p14="http://schemas.microsoft.com/office/powerpoint/2010/main" val="50862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dirty="0"/>
              <a:t>Tip 1: There will be plenty of classes / methods </a:t>
            </a:r>
            <a:r>
              <a:rPr lang="en-US" dirty="0" err="1"/>
              <a:t>etc</a:t>
            </a:r>
            <a:r>
              <a:rPr lang="en-US" dirty="0"/>
              <a:t> today that you will not be aware of. Don’t worry neither did I, If you take this further just check the documentation to learn more about each of these.</a:t>
            </a:r>
          </a:p>
          <a:p>
            <a:r>
              <a:rPr lang="en-US" dirty="0"/>
              <a:t>Tip”, the most likely error you will get today is …. This will be because you </a:t>
            </a:r>
            <a:r>
              <a:rPr lang="en-US" dirty="0" err="1"/>
              <a:t>havnt</a:t>
            </a:r>
            <a:r>
              <a:rPr lang="en-US" dirty="0"/>
              <a:t> imported the particular form.</a:t>
            </a:r>
            <a:endParaRPr lang="en-GB" dirty="0"/>
          </a:p>
        </p:txBody>
      </p:sp>
    </p:spTree>
    <p:extLst>
      <p:ext uri="{BB962C8B-B14F-4D97-AF65-F5344CB8AC3E}">
        <p14:creationId xmlns:p14="http://schemas.microsoft.com/office/powerpoint/2010/main" val="3706618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autodesk.com/creativecommons"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chart" Target="../charts/chart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AB75F8-6DB7-F845-BF02-68BDCDF220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7531" y="2730974"/>
            <a:ext cx="17853767" cy="10985026"/>
          </a:xfrm>
          <a:prstGeom prst="rect">
            <a:avLst/>
          </a:prstGeom>
        </p:spPr>
      </p:pic>
      <p:sp>
        <p:nvSpPr>
          <p:cNvPr id="5" name="Footer Placeholder 4"/>
          <p:cNvSpPr>
            <a:spLocks noGrp="1"/>
          </p:cNvSpPr>
          <p:nvPr>
            <p:ph type="ftr" sz="quarter" idx="11"/>
          </p:nvPr>
        </p:nvSpPr>
        <p:spPr>
          <a:xfrm>
            <a:off x="8326861" y="12712701"/>
            <a:ext cx="7717578" cy="73025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dirty="0"/>
          </a:p>
        </p:txBody>
      </p:sp>
      <p:sp>
        <p:nvSpPr>
          <p:cNvPr id="8" name="Shape 23"/>
          <p:cNvSpPr/>
          <p:nvPr userDrawn="1"/>
        </p:nvSpPr>
        <p:spPr>
          <a:xfrm>
            <a:off x="1660390" y="1397968"/>
            <a:ext cx="16205311" cy="193899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120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1660525" y="5225143"/>
            <a:ext cx="12927013" cy="2467882"/>
          </a:xfrm>
        </p:spPr>
        <p:txBody>
          <a:bodyPr>
            <a:noAutofit/>
          </a:bodyPr>
          <a:lstStyle>
            <a:lvl1pPr marL="0" indent="0">
              <a:buNone/>
              <a:defRPr sz="4800"/>
            </a:lvl1pPr>
            <a:lvl2pPr marL="1088181" indent="0">
              <a:buNone/>
              <a:defRPr sz="3200"/>
            </a:lvl2pPr>
            <a:lvl3pPr marL="2176363" indent="0">
              <a:buNone/>
              <a:defRPr sz="4000"/>
            </a:lvl3pPr>
            <a:lvl4pPr marL="3264545" indent="0">
              <a:buNone/>
              <a:defRPr sz="4000"/>
            </a:lvl4pPr>
            <a:lvl5pPr marL="4352727" indent="0">
              <a:buNone/>
              <a:defRPr sz="4000"/>
            </a:lvl5pPr>
          </a:lstStyle>
          <a:p>
            <a:pPr lvl="0"/>
            <a:r>
              <a:rPr lang="en-US" dirty="0"/>
              <a:t>Click to edit Master text styles</a:t>
            </a:r>
          </a:p>
          <a:p>
            <a:pPr lvl="1"/>
            <a:r>
              <a:rPr lang="en-US" dirty="0"/>
              <a:t>Second level</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29710" y="10931975"/>
            <a:ext cx="5751155" cy="1376344"/>
          </a:xfrm>
          <a:prstGeom prst="rect">
            <a:avLst/>
          </a:prstGeom>
        </p:spPr>
      </p:pic>
      <p:sp>
        <p:nvSpPr>
          <p:cNvPr id="9" name="Title 8">
            <a:extLst>
              <a:ext uri="{FF2B5EF4-FFF2-40B4-BE49-F238E27FC236}">
                <a16:creationId xmlns:a16="http://schemas.microsoft.com/office/drawing/2014/main" id="{D58EFDAE-FF4E-6446-8C15-2EB954D2FB59}"/>
              </a:ext>
            </a:extLst>
          </p:cNvPr>
          <p:cNvSpPr>
            <a:spLocks noGrp="1"/>
          </p:cNvSpPr>
          <p:nvPr>
            <p:ph type="title"/>
          </p:nvPr>
        </p:nvSpPr>
        <p:spPr>
          <a:xfrm>
            <a:off x="1660390" y="1629926"/>
            <a:ext cx="21021675" cy="2651125"/>
          </a:xfrm>
        </p:spPr>
        <p:txBody>
          <a:bodyPr/>
          <a:lstStyle/>
          <a:p>
            <a:r>
              <a:rPr lang="en-US"/>
              <a:t>Click to edit Master title style</a:t>
            </a:r>
          </a:p>
        </p:txBody>
      </p:sp>
    </p:spTree>
    <p:extLst>
      <p:ext uri="{BB962C8B-B14F-4D97-AF65-F5344CB8AC3E}">
        <p14:creationId xmlns:p14="http://schemas.microsoft.com/office/powerpoint/2010/main" val="4131699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 Column with images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dirty="0"/>
          </a:p>
        </p:txBody>
      </p:sp>
      <p:sp>
        <p:nvSpPr>
          <p:cNvPr id="4" name="Title 1"/>
          <p:cNvSpPr>
            <a:spLocks noGrp="1"/>
          </p:cNvSpPr>
          <p:nvPr>
            <p:ph type="title"/>
          </p:nvPr>
        </p:nvSpPr>
        <p:spPr>
          <a:xfrm>
            <a:off x="1099190" y="7257369"/>
            <a:ext cx="10512671" cy="1622107"/>
          </a:xfrm>
          <a:prstGeom prst="rect">
            <a:avLst/>
          </a:prstGeom>
        </p:spPr>
        <p:txBody>
          <a:bodyPr>
            <a:noAutofit/>
          </a:bodyPr>
          <a:lstStyle>
            <a:lvl1pPr algn="l">
              <a:defRPr sz="5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hasCustomPrompt="1"/>
          </p:nvPr>
        </p:nvSpPr>
        <p:spPr>
          <a:xfrm>
            <a:off x="1099191" y="9034918"/>
            <a:ext cx="10331236" cy="3677783"/>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73075" indent="0">
              <a:lnSpc>
                <a:spcPct val="140000"/>
              </a:lnSpc>
              <a:buNone/>
              <a:tabLst/>
              <a:defRPr>
                <a:latin typeface="Arial" panose="020B0604020202020204" pitchFamily="34" charset="0"/>
                <a:cs typeface="Arial" panose="020B0604020202020204" pitchFamily="34" charset="0"/>
              </a:defRPr>
            </a:lvl2pPr>
            <a:lvl3pPr marL="995363" indent="0">
              <a:lnSpc>
                <a:spcPct val="140000"/>
              </a:lnSpc>
              <a:buNone/>
              <a:tabLst/>
              <a:defRPr>
                <a:latin typeface="Arial" panose="020B0604020202020204" pitchFamily="34" charset="0"/>
                <a:cs typeface="Arial" panose="020B0604020202020204" pitchFamily="34" charset="0"/>
              </a:defRPr>
            </a:lvl3pPr>
            <a:lvl4pPr marL="3264545" indent="0">
              <a:lnSpc>
                <a:spcPct val="140000"/>
              </a:lnSpc>
              <a:buNone/>
              <a:defRPr/>
            </a:lvl4pPr>
            <a:lvl5pPr marL="4352727"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9" name="Picture Placeholder 8"/>
          <p:cNvSpPr>
            <a:spLocks noGrp="1"/>
          </p:cNvSpPr>
          <p:nvPr>
            <p:ph type="pic" sz="quarter" idx="14"/>
          </p:nvPr>
        </p:nvSpPr>
        <p:spPr>
          <a:xfrm>
            <a:off x="-36287" y="-65316"/>
            <a:ext cx="12119880" cy="6645275"/>
          </a:xfrm>
        </p:spPr>
        <p:txBody>
          <a:bodyPr/>
          <a:lstStyle>
            <a:lvl1pPr>
              <a:defRPr>
                <a:latin typeface="Arial" panose="020B0604020202020204" pitchFamily="34" charset="0"/>
                <a:cs typeface="Arial" panose="020B0604020202020204" pitchFamily="34" charset="0"/>
              </a:defRPr>
            </a:lvl1pPr>
          </a:lstStyle>
          <a:p>
            <a:r>
              <a:rPr lang="en-US" dirty="0"/>
              <a:t>Click icon to add picture</a:t>
            </a:r>
          </a:p>
        </p:txBody>
      </p:sp>
      <p:sp>
        <p:nvSpPr>
          <p:cNvPr id="7" name="Text Placeholder 7"/>
          <p:cNvSpPr>
            <a:spLocks noGrp="1"/>
          </p:cNvSpPr>
          <p:nvPr>
            <p:ph type="body" sz="quarter" idx="15" hasCustomPrompt="1"/>
          </p:nvPr>
        </p:nvSpPr>
        <p:spPr>
          <a:xfrm>
            <a:off x="12142559" y="9034918"/>
            <a:ext cx="11298886" cy="3677783"/>
          </a:xfrm>
        </p:spPr>
        <p:txBody>
          <a:bodyPr/>
          <a:lstStyle>
            <a:lvl1pPr marL="0" indent="0">
              <a:lnSpc>
                <a:spcPct val="140000"/>
              </a:lnSpc>
              <a:buNone/>
              <a:defRPr>
                <a:latin typeface="Arial" panose="020B0604020202020204" pitchFamily="34" charset="0"/>
                <a:cs typeface="Arial" panose="020B0604020202020204" pitchFamily="34" charset="0"/>
              </a:defRPr>
            </a:lvl1pPr>
            <a:lvl2pPr marL="473075" indent="0">
              <a:lnSpc>
                <a:spcPct val="140000"/>
              </a:lnSpc>
              <a:buNone/>
              <a:tabLst/>
              <a:defRPr>
                <a:latin typeface="Arial" panose="020B0604020202020204" pitchFamily="34" charset="0"/>
                <a:cs typeface="Arial" panose="020B0604020202020204" pitchFamily="34" charset="0"/>
              </a:defRPr>
            </a:lvl2pPr>
            <a:lvl3pPr marL="995363" indent="0">
              <a:lnSpc>
                <a:spcPct val="140000"/>
              </a:lnSpc>
              <a:buNone/>
              <a:tabLst/>
              <a:defRPr>
                <a:latin typeface="Arial" panose="020B0604020202020204" pitchFamily="34" charset="0"/>
                <a:cs typeface="Arial" panose="020B0604020202020204" pitchFamily="34" charset="0"/>
              </a:defRPr>
            </a:lvl3pPr>
            <a:lvl4pPr marL="3264545" indent="0">
              <a:lnSpc>
                <a:spcPct val="140000"/>
              </a:lnSpc>
              <a:buNone/>
              <a:defRPr/>
            </a:lvl4pPr>
            <a:lvl5pPr marL="4352727" indent="0">
              <a:lnSpc>
                <a:spcPct val="140000"/>
              </a:lnSpc>
              <a:buNone/>
              <a:defRPr/>
            </a:lvl5pPr>
          </a:lstStyle>
          <a:p>
            <a:pPr lvl="0"/>
            <a:r>
              <a:rPr lang="en-US" dirty="0"/>
              <a:t>Click to edit Master text styles</a:t>
            </a:r>
          </a:p>
          <a:p>
            <a:pPr lvl="1"/>
            <a:r>
              <a:rPr lang="en-US" dirty="0"/>
              <a:t>Second level</a:t>
            </a:r>
          </a:p>
          <a:p>
            <a:pPr lvl="2"/>
            <a:r>
              <a:rPr lang="en-US" dirty="0"/>
              <a:t>Third level</a:t>
            </a:r>
          </a:p>
        </p:txBody>
      </p:sp>
      <p:sp>
        <p:nvSpPr>
          <p:cNvPr id="10" name="Picture Placeholder 8"/>
          <p:cNvSpPr>
            <a:spLocks noGrp="1"/>
          </p:cNvSpPr>
          <p:nvPr>
            <p:ph type="pic" sz="quarter" idx="16"/>
          </p:nvPr>
        </p:nvSpPr>
        <p:spPr>
          <a:xfrm>
            <a:off x="12287707" y="-65316"/>
            <a:ext cx="12119880" cy="6645275"/>
          </a:xfrm>
        </p:spPr>
        <p:txBody>
          <a:bodyPr/>
          <a:lstStyle>
            <a:lvl1pPr>
              <a:defRPr>
                <a:latin typeface="Arial" panose="020B0604020202020204" pitchFamily="34" charset="0"/>
                <a:cs typeface="Arial" panose="020B0604020202020204" pitchFamily="34" charset="0"/>
              </a:defRPr>
            </a:lvl1pPr>
          </a:lstStyle>
          <a:p>
            <a:r>
              <a:rPr lang="en-US" dirty="0"/>
              <a:t>Click icon to add picture</a:t>
            </a:r>
          </a:p>
        </p:txBody>
      </p:sp>
      <p:sp>
        <p:nvSpPr>
          <p:cNvPr id="5" name="Text Placeholder 4"/>
          <p:cNvSpPr>
            <a:spLocks noGrp="1"/>
          </p:cNvSpPr>
          <p:nvPr>
            <p:ph type="body" sz="quarter" idx="17" hasCustomPrompt="1"/>
          </p:nvPr>
        </p:nvSpPr>
        <p:spPr>
          <a:xfrm>
            <a:off x="12156173" y="7257369"/>
            <a:ext cx="11430000" cy="1585912"/>
          </a:xfrm>
        </p:spPr>
        <p:txBody>
          <a:bodyPr>
            <a:noAutofit/>
          </a:bodyPr>
          <a:lstStyle>
            <a:lvl1pPr marL="0" indent="0">
              <a:buNone/>
              <a:defRPr sz="5600">
                <a:solidFill>
                  <a:schemeClr val="accent1"/>
                </a:solidFill>
                <a:latin typeface="Arial" panose="020B0604020202020204" pitchFamily="34" charset="0"/>
                <a:cs typeface="Arial" panose="020B0604020202020204" pitchFamily="34" charset="0"/>
              </a:defRPr>
            </a:lvl1pPr>
            <a:lvl2pPr marL="1088181" indent="0">
              <a:buNone/>
              <a:defRPr sz="5600">
                <a:solidFill>
                  <a:schemeClr val="accent1"/>
                </a:solidFill>
              </a:defRPr>
            </a:lvl2pPr>
            <a:lvl3pPr marL="2176363" indent="0">
              <a:buNone/>
              <a:defRPr sz="5600">
                <a:solidFill>
                  <a:schemeClr val="accent1"/>
                </a:solidFill>
              </a:defRPr>
            </a:lvl3pPr>
            <a:lvl4pPr marL="3264545" indent="0">
              <a:buNone/>
              <a:defRPr sz="5600">
                <a:solidFill>
                  <a:schemeClr val="accent1"/>
                </a:solidFill>
              </a:defRPr>
            </a:lvl4pPr>
            <a:lvl5pPr marL="4352727" indent="0">
              <a:buNone/>
              <a:defRPr sz="56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1455539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705023" y="5593373"/>
            <a:ext cx="16961255" cy="1585819"/>
          </a:xfrm>
          <a:prstGeom prst="rect">
            <a:avLst/>
          </a:prstGeom>
        </p:spPr>
        <p:txBody>
          <a:bodyPr>
            <a:noAutofit/>
          </a:bodyPr>
          <a:lstStyle>
            <a:lvl1pPr algn="ctr">
              <a:defRPr sz="115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dirty="0"/>
          </a:p>
        </p:txBody>
      </p:sp>
      <p:sp>
        <p:nvSpPr>
          <p:cNvPr id="5" name="Text Placeholder 4"/>
          <p:cNvSpPr>
            <a:spLocks noGrp="1"/>
          </p:cNvSpPr>
          <p:nvPr>
            <p:ph type="body" sz="quarter" idx="11" hasCustomPrompt="1"/>
          </p:nvPr>
        </p:nvSpPr>
        <p:spPr>
          <a:xfrm>
            <a:off x="3705225" y="10014167"/>
            <a:ext cx="16960850" cy="1670050"/>
          </a:xfrm>
        </p:spPr>
        <p:txBody>
          <a:bodyPr/>
          <a:lstStyle>
            <a:lvl1pPr marL="0" indent="0" algn="ctr">
              <a:buFont typeface="Arial"/>
              <a:buNone/>
              <a:defRPr>
                <a:latin typeface="Arial" panose="020B0604020202020204" pitchFamily="34" charset="0"/>
                <a:cs typeface="Arial" panose="020B0604020202020204" pitchFamily="34" charset="0"/>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dirty="0"/>
              <a:t>Click to edit Master text styles</a:t>
            </a:r>
          </a:p>
        </p:txBody>
      </p:sp>
    </p:spTree>
    <p:extLst>
      <p:ext uri="{BB962C8B-B14F-4D97-AF65-F5344CB8AC3E}">
        <p14:creationId xmlns:p14="http://schemas.microsoft.com/office/powerpoint/2010/main" val="220169243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0248FA-850F-A84C-9592-7208E30830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515"/>
          <a:stretch/>
        </p:blipFill>
        <p:spPr>
          <a:xfrm rot="10800000" flipH="1">
            <a:off x="12374052" y="0"/>
            <a:ext cx="11997248" cy="8249055"/>
          </a:xfrm>
          <a:prstGeom prst="rect">
            <a:avLst/>
          </a:prstGeom>
        </p:spPr>
      </p:pic>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dirty="0"/>
          </a:p>
        </p:txBody>
      </p:sp>
      <p:pic>
        <p:nvPicPr>
          <p:cNvPr id="6" name="Picture 5" descr="Creative Commons Attribution-NonCommercial-ShareAlike 3.0 Unported License 88x31.png">
            <a:hlinkClick r:id="rId3"/>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2712326" y="12976240"/>
            <a:ext cx="1210878" cy="426560"/>
          </a:xfrm>
          <a:prstGeom prst="rect">
            <a:avLst/>
          </a:prstGeom>
        </p:spPr>
      </p:pic>
      <p:sp>
        <p:nvSpPr>
          <p:cNvPr id="8" name="Content Placeholder 7"/>
          <p:cNvSpPr>
            <a:spLocks noGrp="1"/>
          </p:cNvSpPr>
          <p:nvPr>
            <p:ph sz="quarter" idx="11" hasCustomPrompt="1"/>
          </p:nvPr>
        </p:nvSpPr>
        <p:spPr>
          <a:xfrm>
            <a:off x="350843" y="11539537"/>
            <a:ext cx="23669615" cy="1903413"/>
          </a:xfrm>
        </p:spPr>
        <p:txBody>
          <a:bodyPr>
            <a:noAutofit/>
          </a:bodyPr>
          <a:lstStyle>
            <a:lvl1pPr marL="0" indent="0">
              <a:lnSpc>
                <a:spcPct val="100000"/>
              </a:lnSpc>
              <a:buNone/>
              <a:defRPr sz="2000"/>
            </a:lvl1pPr>
            <a:lvl2pPr marL="1088181" indent="0">
              <a:lnSpc>
                <a:spcPct val="100000"/>
              </a:lnSpc>
              <a:buNone/>
              <a:defRPr sz="2000"/>
            </a:lvl2pPr>
            <a:lvl3pPr marL="2176363" indent="0">
              <a:lnSpc>
                <a:spcPct val="100000"/>
              </a:lnSpc>
              <a:buNone/>
              <a:defRPr sz="2000"/>
            </a:lvl3pPr>
            <a:lvl4pPr marL="3264545" indent="0">
              <a:lnSpc>
                <a:spcPct val="100000"/>
              </a:lnSpc>
              <a:buNone/>
              <a:defRPr sz="2000"/>
            </a:lvl4pPr>
            <a:lvl5pPr marL="4352727" indent="0">
              <a:lnSpc>
                <a:spcPct val="100000"/>
              </a:lnSpc>
              <a:buNone/>
              <a:defRPr sz="2000"/>
            </a:lvl5pPr>
          </a:lstStyle>
          <a:p>
            <a:pPr lvl="0"/>
            <a:r>
              <a:rPr lang="en-US" dirty="0"/>
              <a:t>Click to edit Master text styles</a:t>
            </a:r>
          </a:p>
          <a:p>
            <a:pPr lvl="1"/>
            <a:endParaRPr lang="en-US" dirty="0"/>
          </a:p>
        </p:txBody>
      </p:sp>
      <p:pic>
        <p:nvPicPr>
          <p:cNvPr id="11" name="Picture 10">
            <a:extLst>
              <a:ext uri="{FF2B5EF4-FFF2-40B4-BE49-F238E27FC236}">
                <a16:creationId xmlns:a16="http://schemas.microsoft.com/office/drawing/2014/main" id="{44F951F8-870A-0145-8E1A-E8A59F5707F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660898" y="4468018"/>
            <a:ext cx="14175569" cy="4347133"/>
          </a:xfrm>
          <a:prstGeom prst="rect">
            <a:avLst/>
          </a:prstGeom>
        </p:spPr>
      </p:pic>
    </p:spTree>
    <p:extLst>
      <p:ext uri="{BB962C8B-B14F-4D97-AF65-F5344CB8AC3E}">
        <p14:creationId xmlns:p14="http://schemas.microsoft.com/office/powerpoint/2010/main" val="24324663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s and Figures">
    <p:spTree>
      <p:nvGrpSpPr>
        <p:cNvPr id="1" name=""/>
        <p:cNvGrpSpPr/>
        <p:nvPr/>
      </p:nvGrpSpPr>
      <p:grpSpPr>
        <a:xfrm>
          <a:off x="0" y="0"/>
          <a:ext cx="0" cy="0"/>
          <a:chOff x="0" y="0"/>
          <a:chExt cx="0" cy="0"/>
        </a:xfrm>
      </p:grpSpPr>
      <p:sp>
        <p:nvSpPr>
          <p:cNvPr id="33" name="Shape 2752"/>
          <p:cNvSpPr/>
          <p:nvPr userDrawn="1"/>
        </p:nvSpPr>
        <p:spPr>
          <a:xfrm>
            <a:off x="3100931" y="4497620"/>
            <a:ext cx="3200401" cy="3200401"/>
          </a:xfrm>
          <a:prstGeom prst="ellipse">
            <a:avLst/>
          </a:prstGeom>
          <a:solidFill>
            <a:srgbClr val="FFFFFF"/>
          </a:solidFill>
          <a:ln w="12700">
            <a:miter lim="400000"/>
          </a:ln>
        </p:spPr>
        <p:txBody>
          <a:bodyPr lIns="45719" rIns="45719" anchor="ctr"/>
          <a:lstStyle/>
          <a:p>
            <a:pPr algn="ctr">
              <a:defRPr>
                <a:solidFill>
                  <a:srgbClr val="FFFFFF"/>
                </a:solidFill>
                <a:latin typeface="Montserrat Regular"/>
                <a:ea typeface="Montserrat Regular"/>
                <a:cs typeface="Montserrat Regular"/>
                <a:sym typeface="Montserrat Regular"/>
              </a:defRPr>
            </a:pPr>
            <a:endParaRPr dirty="0">
              <a:latin typeface="Artifakt Element"/>
              <a:cs typeface="Artifakt Element"/>
            </a:endParaRPr>
          </a:p>
        </p:txBody>
      </p:sp>
      <p:sp>
        <p:nvSpPr>
          <p:cNvPr id="16" name="Text Placeholder 12"/>
          <p:cNvSpPr>
            <a:spLocks noGrp="1"/>
          </p:cNvSpPr>
          <p:nvPr>
            <p:ph type="body" sz="quarter" idx="16" hasCustomPrompt="1"/>
          </p:nvPr>
        </p:nvSpPr>
        <p:spPr>
          <a:xfrm>
            <a:off x="7276761" y="4633229"/>
            <a:ext cx="4689232" cy="1760311"/>
          </a:xfrm>
        </p:spPr>
        <p:txBody>
          <a:bodyPr>
            <a:noAutofit/>
          </a:bodyPr>
          <a:lstStyle>
            <a:lvl1pPr marL="0" indent="0" algn="ctr">
              <a:buFontTx/>
              <a:buNone/>
              <a:defRPr sz="10000">
                <a:solidFill>
                  <a:schemeClr val="accent1"/>
                </a:solidFill>
              </a:defRPr>
            </a:lvl1pPr>
            <a:lvl2pPr marL="1088181" indent="0" algn="ctr">
              <a:buFontTx/>
              <a:buNone/>
              <a:defRPr sz="10000">
                <a:solidFill>
                  <a:schemeClr val="accent1"/>
                </a:solidFill>
              </a:defRPr>
            </a:lvl2pPr>
            <a:lvl3pPr marL="2176363" indent="0" algn="ctr">
              <a:buFontTx/>
              <a:buNone/>
              <a:defRPr sz="10000">
                <a:solidFill>
                  <a:schemeClr val="accent1"/>
                </a:solidFill>
              </a:defRPr>
            </a:lvl3pPr>
            <a:lvl4pPr marL="3264545" indent="0" algn="ctr">
              <a:buFontTx/>
              <a:buNone/>
              <a:defRPr sz="10000">
                <a:solidFill>
                  <a:schemeClr val="accent1"/>
                </a:solidFill>
              </a:defRPr>
            </a:lvl4pPr>
            <a:lvl5pPr marL="4352727" indent="0" algn="ctr">
              <a:buFontTx/>
              <a:buNone/>
              <a:defRPr sz="10000">
                <a:solidFill>
                  <a:schemeClr val="accent1"/>
                </a:solidFill>
              </a:defRPr>
            </a:lvl5pPr>
          </a:lstStyle>
          <a:p>
            <a:pPr lvl="0"/>
            <a:r>
              <a:rPr lang="en-US" dirty="0"/>
              <a:t>Click</a:t>
            </a:r>
          </a:p>
        </p:txBody>
      </p:sp>
      <p:sp>
        <p:nvSpPr>
          <p:cNvPr id="18" name="Text Placeholder 12"/>
          <p:cNvSpPr>
            <a:spLocks noGrp="1"/>
          </p:cNvSpPr>
          <p:nvPr>
            <p:ph type="body" sz="quarter" idx="18" hasCustomPrompt="1"/>
          </p:nvPr>
        </p:nvSpPr>
        <p:spPr>
          <a:xfrm>
            <a:off x="12376076" y="4633229"/>
            <a:ext cx="4689232" cy="1760311"/>
          </a:xfrm>
        </p:spPr>
        <p:txBody>
          <a:bodyPr>
            <a:noAutofit/>
          </a:bodyPr>
          <a:lstStyle>
            <a:lvl1pPr marL="0" indent="0" algn="ctr">
              <a:buFontTx/>
              <a:buNone/>
              <a:defRPr sz="10000">
                <a:solidFill>
                  <a:schemeClr val="tx2"/>
                </a:solidFill>
              </a:defRPr>
            </a:lvl1pPr>
            <a:lvl2pPr marL="1088181" indent="0" algn="ctr">
              <a:buFontTx/>
              <a:buNone/>
              <a:defRPr sz="10000">
                <a:solidFill>
                  <a:schemeClr val="tx2"/>
                </a:solidFill>
              </a:defRPr>
            </a:lvl2pPr>
            <a:lvl3pPr marL="2176363" indent="0" algn="ctr">
              <a:buFontTx/>
              <a:buNone/>
              <a:defRPr sz="10000">
                <a:solidFill>
                  <a:schemeClr val="tx2"/>
                </a:solidFill>
              </a:defRPr>
            </a:lvl3pPr>
            <a:lvl4pPr marL="3264545" indent="0" algn="ctr">
              <a:buFontTx/>
              <a:buNone/>
              <a:defRPr sz="10000">
                <a:solidFill>
                  <a:schemeClr val="tx2"/>
                </a:solidFill>
              </a:defRPr>
            </a:lvl4pPr>
            <a:lvl5pPr marL="4352727" indent="0" algn="ctr">
              <a:buFontTx/>
              <a:buNone/>
              <a:defRPr sz="10000">
                <a:solidFill>
                  <a:schemeClr val="tx2"/>
                </a:solidFill>
              </a:defRPr>
            </a:lvl5pPr>
          </a:lstStyle>
          <a:p>
            <a:pPr lvl="0"/>
            <a:r>
              <a:rPr lang="en-US" dirty="0"/>
              <a:t>Click</a:t>
            </a:r>
          </a:p>
        </p:txBody>
      </p:sp>
      <p:sp>
        <p:nvSpPr>
          <p:cNvPr id="20" name="Text Placeholder 12"/>
          <p:cNvSpPr>
            <a:spLocks noGrp="1"/>
          </p:cNvSpPr>
          <p:nvPr>
            <p:ph type="body" sz="quarter" idx="20" hasCustomPrompt="1"/>
          </p:nvPr>
        </p:nvSpPr>
        <p:spPr>
          <a:xfrm>
            <a:off x="17439811" y="4633229"/>
            <a:ext cx="4689232" cy="1760311"/>
          </a:xfrm>
        </p:spPr>
        <p:txBody>
          <a:bodyPr>
            <a:noAutofit/>
          </a:bodyPr>
          <a:lstStyle>
            <a:lvl1pPr marL="0" indent="0" algn="ctr">
              <a:buFontTx/>
              <a:buNone/>
              <a:defRPr sz="10000">
                <a:solidFill>
                  <a:schemeClr val="tx1"/>
                </a:solidFill>
              </a:defRPr>
            </a:lvl1pPr>
            <a:lvl2pPr marL="1088181" indent="0" algn="ctr">
              <a:buFontTx/>
              <a:buNone/>
              <a:defRPr sz="10000">
                <a:solidFill>
                  <a:schemeClr val="bg1"/>
                </a:solidFill>
              </a:defRPr>
            </a:lvl2pPr>
            <a:lvl3pPr marL="2176363" indent="0" algn="ctr">
              <a:buFontTx/>
              <a:buNone/>
              <a:defRPr sz="10000">
                <a:solidFill>
                  <a:schemeClr val="bg1"/>
                </a:solidFill>
              </a:defRPr>
            </a:lvl3pPr>
            <a:lvl4pPr marL="3264545" indent="0" algn="ctr">
              <a:buFontTx/>
              <a:buNone/>
              <a:defRPr sz="10000">
                <a:solidFill>
                  <a:schemeClr val="bg1"/>
                </a:solidFill>
              </a:defRPr>
            </a:lvl4pPr>
            <a:lvl5pPr marL="4352727" indent="0" algn="ctr">
              <a:buFontTx/>
              <a:buNone/>
              <a:defRPr sz="10000">
                <a:solidFill>
                  <a:schemeClr val="bg1"/>
                </a:solidFill>
              </a:defRPr>
            </a:lvl5pPr>
          </a:lstStyle>
          <a:p>
            <a:pPr lvl="0"/>
            <a:r>
              <a:rPr lang="en-US" dirty="0"/>
              <a:t>Click</a:t>
            </a:r>
          </a:p>
        </p:txBody>
      </p:sp>
      <p:sp>
        <p:nvSpPr>
          <p:cNvPr id="3" name="Slide Number Placeholder 2"/>
          <p:cNvSpPr>
            <a:spLocks noGrp="1"/>
          </p:cNvSpPr>
          <p:nvPr>
            <p:ph type="sldNum" sz="quarter" idx="10"/>
          </p:nvPr>
        </p:nvSpPr>
        <p:spPr/>
        <p:txBody>
          <a:bodyPr/>
          <a:lstStyle/>
          <a:p>
            <a:fld id="{2A390D8B-D3E1-C649-80FA-409A1257510D}" type="slidenum">
              <a:rPr lang="en-US" smtClean="0"/>
              <a:t>‹#›</a:t>
            </a:fld>
            <a:endParaRPr lang="en-US" dirty="0"/>
          </a:p>
        </p:txBody>
      </p:sp>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solidFill>
                  <a:schemeClr val="accent1"/>
                </a:solidFill>
                <a:latin typeface="+mj-lt"/>
                <a:cs typeface="Artifakt Legend"/>
              </a:defRPr>
            </a:lvl1pPr>
          </a:lstStyle>
          <a:p>
            <a:r>
              <a:rPr lang="en-US"/>
              <a:t>Click to edit Master title style</a:t>
            </a:r>
            <a:endParaRPr lang="en-US" dirty="0"/>
          </a:p>
        </p:txBody>
      </p:sp>
      <p:sp>
        <p:nvSpPr>
          <p:cNvPr id="8" name="Text Placeholder 7"/>
          <p:cNvSpPr>
            <a:spLocks noGrp="1"/>
          </p:cNvSpPr>
          <p:nvPr>
            <p:ph type="body" sz="quarter" idx="13" hasCustomPrompt="1"/>
          </p:nvPr>
        </p:nvSpPr>
        <p:spPr>
          <a:xfrm>
            <a:off x="2224088" y="9362170"/>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dirty="0"/>
              <a:t>Click to edit Master text styles</a:t>
            </a:r>
          </a:p>
        </p:txBody>
      </p:sp>
      <p:sp>
        <p:nvSpPr>
          <p:cNvPr id="13" name="Text Placeholder 12"/>
          <p:cNvSpPr>
            <a:spLocks noGrp="1"/>
          </p:cNvSpPr>
          <p:nvPr>
            <p:ph type="body" sz="quarter" idx="14" hasCustomPrompt="1"/>
          </p:nvPr>
        </p:nvSpPr>
        <p:spPr>
          <a:xfrm>
            <a:off x="2248606" y="4625973"/>
            <a:ext cx="4689232" cy="1760311"/>
          </a:xfrm>
        </p:spPr>
        <p:txBody>
          <a:bodyPr>
            <a:noAutofit/>
          </a:bodyPr>
          <a:lstStyle>
            <a:lvl1pPr marL="0" indent="0" algn="ctr">
              <a:buFontTx/>
              <a:buNone/>
              <a:defRPr sz="10000">
                <a:solidFill>
                  <a:schemeClr val="accent2"/>
                </a:solidFill>
              </a:defRPr>
            </a:lvl1pPr>
            <a:lvl2pPr marL="1088181" indent="0" algn="ctr">
              <a:buFontTx/>
              <a:buNone/>
              <a:defRPr sz="10000">
                <a:solidFill>
                  <a:schemeClr val="accent2"/>
                </a:solidFill>
              </a:defRPr>
            </a:lvl2pPr>
            <a:lvl3pPr marL="2176363" indent="0" algn="ctr">
              <a:buFontTx/>
              <a:buNone/>
              <a:defRPr sz="10000">
                <a:solidFill>
                  <a:schemeClr val="accent2"/>
                </a:solidFill>
              </a:defRPr>
            </a:lvl3pPr>
            <a:lvl4pPr marL="3264545" indent="0" algn="ctr">
              <a:buFontTx/>
              <a:buNone/>
              <a:defRPr sz="10000">
                <a:solidFill>
                  <a:schemeClr val="accent2"/>
                </a:solidFill>
              </a:defRPr>
            </a:lvl4pPr>
            <a:lvl5pPr marL="4352727" indent="0" algn="ctr">
              <a:buFontTx/>
              <a:buNone/>
              <a:defRPr sz="10000">
                <a:solidFill>
                  <a:schemeClr val="accent2"/>
                </a:solidFill>
              </a:defRPr>
            </a:lvl5pPr>
          </a:lstStyle>
          <a:p>
            <a:pPr lvl="0"/>
            <a:r>
              <a:rPr lang="en-US" dirty="0"/>
              <a:t>Click</a:t>
            </a:r>
          </a:p>
        </p:txBody>
      </p:sp>
      <p:sp>
        <p:nvSpPr>
          <p:cNvPr id="15" name="Text Placeholder 14"/>
          <p:cNvSpPr>
            <a:spLocks noGrp="1"/>
          </p:cNvSpPr>
          <p:nvPr>
            <p:ph type="body" sz="quarter" idx="15" hasCustomPrompt="1"/>
          </p:nvPr>
        </p:nvSpPr>
        <p:spPr>
          <a:xfrm>
            <a:off x="2247900" y="8708129"/>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dirty="0"/>
              <a:t>Click to edit Master</a:t>
            </a:r>
          </a:p>
        </p:txBody>
      </p:sp>
      <p:sp>
        <p:nvSpPr>
          <p:cNvPr id="17" name="Text Placeholder 14"/>
          <p:cNvSpPr>
            <a:spLocks noGrp="1"/>
          </p:cNvSpPr>
          <p:nvPr>
            <p:ph type="body" sz="quarter" idx="17" hasCustomPrompt="1"/>
          </p:nvPr>
        </p:nvSpPr>
        <p:spPr>
          <a:xfrm>
            <a:off x="7276055" y="8715385"/>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dirty="0"/>
              <a:t>Click to edit Master</a:t>
            </a:r>
          </a:p>
        </p:txBody>
      </p:sp>
      <p:sp>
        <p:nvSpPr>
          <p:cNvPr id="19" name="Text Placeholder 14"/>
          <p:cNvSpPr>
            <a:spLocks noGrp="1"/>
          </p:cNvSpPr>
          <p:nvPr>
            <p:ph type="body" sz="quarter" idx="19" hasCustomPrompt="1"/>
          </p:nvPr>
        </p:nvSpPr>
        <p:spPr>
          <a:xfrm>
            <a:off x="12375370" y="8715385"/>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dirty="0"/>
              <a:t>Click to edit Master</a:t>
            </a:r>
          </a:p>
        </p:txBody>
      </p:sp>
      <p:sp>
        <p:nvSpPr>
          <p:cNvPr id="21" name="Text Placeholder 14"/>
          <p:cNvSpPr>
            <a:spLocks noGrp="1"/>
          </p:cNvSpPr>
          <p:nvPr>
            <p:ph type="body" sz="quarter" idx="21" hasCustomPrompt="1"/>
          </p:nvPr>
        </p:nvSpPr>
        <p:spPr>
          <a:xfrm>
            <a:off x="17439105" y="8715385"/>
            <a:ext cx="4689475" cy="1046163"/>
          </a:xfrm>
        </p:spPr>
        <p:txBody>
          <a:bodyPr/>
          <a:lstStyle>
            <a:lvl1pPr marL="0" indent="0" algn="ctr">
              <a:buNone/>
              <a:defRPr cap="all">
                <a:solidFill>
                  <a:srgbClr val="666666"/>
                </a:solidFill>
              </a:defRPr>
            </a:lvl1pPr>
            <a:lvl2pPr marL="1088181" indent="0" algn="ctr">
              <a:buNone/>
              <a:defRPr>
                <a:solidFill>
                  <a:srgbClr val="666666"/>
                </a:solidFill>
              </a:defRPr>
            </a:lvl2pPr>
            <a:lvl3pPr marL="2176363" indent="0" algn="ctr">
              <a:buNone/>
              <a:defRPr>
                <a:solidFill>
                  <a:srgbClr val="666666"/>
                </a:solidFill>
              </a:defRPr>
            </a:lvl3pPr>
            <a:lvl4pPr marL="3264545" indent="0" algn="ctr">
              <a:buNone/>
              <a:defRPr>
                <a:solidFill>
                  <a:srgbClr val="666666"/>
                </a:solidFill>
              </a:defRPr>
            </a:lvl4pPr>
            <a:lvl5pPr marL="4352727" indent="0" algn="ctr">
              <a:buNone/>
              <a:defRPr>
                <a:solidFill>
                  <a:srgbClr val="666666"/>
                </a:solidFill>
              </a:defRPr>
            </a:lvl5pPr>
          </a:lstStyle>
          <a:p>
            <a:pPr lvl="0"/>
            <a:r>
              <a:rPr lang="en-US" dirty="0"/>
              <a:t>Click to edit Master</a:t>
            </a:r>
          </a:p>
        </p:txBody>
      </p:sp>
      <p:sp>
        <p:nvSpPr>
          <p:cNvPr id="22" name="Text Placeholder 7"/>
          <p:cNvSpPr>
            <a:spLocks noGrp="1"/>
          </p:cNvSpPr>
          <p:nvPr>
            <p:ph type="body" sz="quarter" idx="22" hasCustomPrompt="1"/>
          </p:nvPr>
        </p:nvSpPr>
        <p:spPr>
          <a:xfrm>
            <a:off x="7312342" y="9369426"/>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dirty="0"/>
              <a:t>Click to edit Master text styles</a:t>
            </a:r>
          </a:p>
        </p:txBody>
      </p:sp>
      <p:sp>
        <p:nvSpPr>
          <p:cNvPr id="23" name="Text Placeholder 7"/>
          <p:cNvSpPr>
            <a:spLocks noGrp="1"/>
          </p:cNvSpPr>
          <p:nvPr>
            <p:ph type="body" sz="quarter" idx="23" hasCustomPrompt="1"/>
          </p:nvPr>
        </p:nvSpPr>
        <p:spPr>
          <a:xfrm>
            <a:off x="12376077" y="9369426"/>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dirty="0"/>
              <a:t>Click to edit Master text styles</a:t>
            </a:r>
          </a:p>
        </p:txBody>
      </p:sp>
      <p:sp>
        <p:nvSpPr>
          <p:cNvPr id="24" name="Text Placeholder 7"/>
          <p:cNvSpPr>
            <a:spLocks noGrp="1"/>
          </p:cNvSpPr>
          <p:nvPr>
            <p:ph type="body" sz="quarter" idx="24" hasCustomPrompt="1"/>
          </p:nvPr>
        </p:nvSpPr>
        <p:spPr>
          <a:xfrm>
            <a:off x="17466098" y="9369426"/>
            <a:ext cx="4713750" cy="2976336"/>
          </a:xfrm>
        </p:spPr>
        <p:txBody>
          <a:bodyPr/>
          <a:lstStyle>
            <a:lvl1pPr marL="0" indent="0" algn="ctr">
              <a:buNone/>
              <a:defRPr/>
            </a:lvl1pPr>
            <a:lvl2pPr marL="1088181" indent="0" algn="ctr">
              <a:buNone/>
              <a:defRPr/>
            </a:lvl2pPr>
            <a:lvl3pPr marL="2176363" indent="0" algn="ctr">
              <a:buNone/>
              <a:defRPr/>
            </a:lvl3pPr>
            <a:lvl4pPr marL="3264545" indent="0" algn="ctr">
              <a:buNone/>
              <a:defRPr/>
            </a:lvl4pPr>
            <a:lvl5pPr marL="4352727" indent="0" algn="ctr">
              <a:buNone/>
              <a:defRPr/>
            </a:lvl5pPr>
          </a:lstStyle>
          <a:p>
            <a:pPr lvl="0"/>
            <a:r>
              <a:rPr lang="en-US" dirty="0"/>
              <a:t>Click to edit Master text styles</a:t>
            </a:r>
          </a:p>
        </p:txBody>
      </p:sp>
      <p:graphicFrame>
        <p:nvGraphicFramePr>
          <p:cNvPr id="26" name="Chart 2754"/>
          <p:cNvGraphicFramePr/>
          <p:nvPr userDrawn="1">
            <p:extLst>
              <p:ext uri="{D42A27DB-BD31-4B8C-83A1-F6EECF244321}">
                <p14:modId xmlns:p14="http://schemas.microsoft.com/office/powerpoint/2010/main" val="2767856032"/>
              </p:ext>
            </p:extLst>
          </p:nvPr>
        </p:nvGraphicFramePr>
        <p:xfrm>
          <a:off x="8108088" y="4298908"/>
          <a:ext cx="3597823" cy="35978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768"/>
          <p:cNvGraphicFramePr/>
          <p:nvPr userDrawn="1">
            <p:extLst>
              <p:ext uri="{D42A27DB-BD31-4B8C-83A1-F6EECF244321}">
                <p14:modId xmlns:p14="http://schemas.microsoft.com/office/powerpoint/2010/main" val="1473250373"/>
              </p:ext>
            </p:extLst>
          </p:nvPr>
        </p:nvGraphicFramePr>
        <p:xfrm>
          <a:off x="13271938" y="4298908"/>
          <a:ext cx="3597824" cy="35978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71"/>
          <p:cNvGraphicFramePr/>
          <p:nvPr userDrawn="1">
            <p:extLst>
              <p:ext uri="{D42A27DB-BD31-4B8C-83A1-F6EECF244321}">
                <p14:modId xmlns:p14="http://schemas.microsoft.com/office/powerpoint/2010/main" val="2112475326"/>
              </p:ext>
            </p:extLst>
          </p:nvPr>
        </p:nvGraphicFramePr>
        <p:xfrm>
          <a:off x="18477807" y="4298908"/>
          <a:ext cx="3597823" cy="3597824"/>
        </p:xfrm>
        <a:graphic>
          <a:graphicData uri="http://schemas.openxmlformats.org/drawingml/2006/chart">
            <c:chart xmlns:c="http://schemas.openxmlformats.org/drawingml/2006/chart" xmlns:r="http://schemas.openxmlformats.org/officeDocument/2006/relationships" r:id="rId4"/>
          </a:graphicData>
        </a:graphic>
      </p:graphicFrame>
      <p:sp>
        <p:nvSpPr>
          <p:cNvPr id="29" name="Chart Placeholder 4"/>
          <p:cNvSpPr>
            <a:spLocks noGrp="1"/>
          </p:cNvSpPr>
          <p:nvPr>
            <p:ph type="chart" sz="quarter" idx="26"/>
          </p:nvPr>
        </p:nvSpPr>
        <p:spPr>
          <a:xfrm>
            <a:off x="7844513" y="4269920"/>
            <a:ext cx="3598593" cy="3597275"/>
          </a:xfrm>
        </p:spPr>
        <p:txBody>
          <a:bodyPr/>
          <a:lstStyle/>
          <a:p>
            <a:r>
              <a:rPr lang="en-US" dirty="0"/>
              <a:t>Click icon to add chart</a:t>
            </a:r>
          </a:p>
        </p:txBody>
      </p:sp>
      <p:sp>
        <p:nvSpPr>
          <p:cNvPr id="30" name="Chart Placeholder 4"/>
          <p:cNvSpPr>
            <a:spLocks noGrp="1"/>
          </p:cNvSpPr>
          <p:nvPr>
            <p:ph type="chart" sz="quarter" idx="27"/>
          </p:nvPr>
        </p:nvSpPr>
        <p:spPr>
          <a:xfrm>
            <a:off x="12888415" y="4269920"/>
            <a:ext cx="3598593" cy="3597275"/>
          </a:xfrm>
        </p:spPr>
        <p:txBody>
          <a:bodyPr/>
          <a:lstStyle/>
          <a:p>
            <a:r>
              <a:rPr lang="en-US" dirty="0"/>
              <a:t>Click icon to add chart</a:t>
            </a:r>
          </a:p>
        </p:txBody>
      </p:sp>
      <p:sp>
        <p:nvSpPr>
          <p:cNvPr id="31" name="Chart Placeholder 4"/>
          <p:cNvSpPr>
            <a:spLocks noGrp="1"/>
          </p:cNvSpPr>
          <p:nvPr>
            <p:ph type="chart" sz="quarter" idx="28"/>
          </p:nvPr>
        </p:nvSpPr>
        <p:spPr>
          <a:xfrm>
            <a:off x="17932317" y="4451350"/>
            <a:ext cx="3598593" cy="3597275"/>
          </a:xfrm>
        </p:spPr>
        <p:txBody>
          <a:bodyPr/>
          <a:lstStyle/>
          <a:p>
            <a:r>
              <a:rPr lang="en-US" dirty="0"/>
              <a:t>Click icon to add chart</a:t>
            </a:r>
          </a:p>
        </p:txBody>
      </p:sp>
      <p:sp>
        <p:nvSpPr>
          <p:cNvPr id="34" name="Chart Placeholder 4"/>
          <p:cNvSpPr>
            <a:spLocks noGrp="1"/>
          </p:cNvSpPr>
          <p:nvPr>
            <p:ph type="chart" sz="quarter" idx="29"/>
          </p:nvPr>
        </p:nvSpPr>
        <p:spPr>
          <a:xfrm>
            <a:off x="2811600" y="4277176"/>
            <a:ext cx="3598593" cy="3597275"/>
          </a:xfrm>
        </p:spPr>
        <p:txBody>
          <a:bodyPr/>
          <a:lstStyle/>
          <a:p>
            <a:r>
              <a:rPr lang="en-US" dirty="0"/>
              <a:t>Click icon to add chart</a:t>
            </a:r>
          </a:p>
        </p:txBody>
      </p:sp>
    </p:spTree>
    <p:extLst>
      <p:ext uri="{BB962C8B-B14F-4D97-AF65-F5344CB8AC3E}">
        <p14:creationId xmlns:p14="http://schemas.microsoft.com/office/powerpoint/2010/main" val="7518204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4BF2A96-E99C-974F-94AD-B76FF03C1F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7531" y="2730974"/>
            <a:ext cx="17853767" cy="10985026"/>
          </a:xfrm>
          <a:prstGeom prst="rect">
            <a:avLst/>
          </a:prstGeom>
        </p:spPr>
      </p:pic>
      <p:sp>
        <p:nvSpPr>
          <p:cNvPr id="5" name="Footer Placeholder 4"/>
          <p:cNvSpPr>
            <a:spLocks noGrp="1"/>
          </p:cNvSpPr>
          <p:nvPr>
            <p:ph type="ftr" sz="quarter" idx="11"/>
          </p:nvPr>
        </p:nvSpPr>
        <p:spPr>
          <a:xfrm>
            <a:off x="8326861" y="12712701"/>
            <a:ext cx="7717578" cy="73025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2A390D8B-D3E1-C649-80FA-409A1257510D}" type="slidenum">
              <a:rPr lang="en-US" smtClean="0"/>
              <a:t>‹#›</a:t>
            </a:fld>
            <a:endParaRPr lang="en-US" dirty="0"/>
          </a:p>
        </p:txBody>
      </p:sp>
      <p:sp>
        <p:nvSpPr>
          <p:cNvPr id="8" name="Shape 23"/>
          <p:cNvSpPr/>
          <p:nvPr userDrawn="1"/>
        </p:nvSpPr>
        <p:spPr>
          <a:xfrm>
            <a:off x="1660390" y="1397968"/>
            <a:ext cx="16205311" cy="193899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12000" spc="0" dirty="0">
              <a:solidFill>
                <a:srgbClr val="0696D7"/>
              </a:solidFill>
              <a:latin typeface="Artifakt Legend"/>
              <a:cs typeface="Artifakt Legend"/>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29711" y="11593635"/>
            <a:ext cx="3941170" cy="943185"/>
          </a:xfrm>
          <a:prstGeom prst="rect">
            <a:avLst/>
          </a:prstGeom>
        </p:spPr>
      </p:pic>
      <p:sp>
        <p:nvSpPr>
          <p:cNvPr id="3" name="Text Placeholder 2"/>
          <p:cNvSpPr>
            <a:spLocks noGrp="1"/>
          </p:cNvSpPr>
          <p:nvPr>
            <p:ph type="body" sz="quarter" idx="13" hasCustomPrompt="1"/>
          </p:nvPr>
        </p:nvSpPr>
        <p:spPr>
          <a:xfrm>
            <a:off x="1660525" y="5225143"/>
            <a:ext cx="12927013" cy="2467882"/>
          </a:xfrm>
        </p:spPr>
        <p:txBody>
          <a:bodyPr>
            <a:noAutofit/>
          </a:bodyPr>
          <a:lstStyle>
            <a:lvl1pPr marL="0" indent="0">
              <a:buNone/>
              <a:defRPr sz="4800"/>
            </a:lvl1pPr>
            <a:lvl2pPr marL="1088181" indent="0">
              <a:buNone/>
              <a:defRPr sz="3200"/>
            </a:lvl2pPr>
            <a:lvl3pPr marL="2176363" indent="0">
              <a:buNone/>
              <a:defRPr sz="4000"/>
            </a:lvl3pPr>
            <a:lvl4pPr marL="3264545" indent="0">
              <a:buNone/>
              <a:defRPr sz="4000"/>
            </a:lvl4pPr>
            <a:lvl5pPr marL="4352727" indent="0">
              <a:buNone/>
              <a:defRPr sz="4000"/>
            </a:lvl5pPr>
          </a:lstStyle>
          <a:p>
            <a:pPr lvl="0"/>
            <a:r>
              <a:rPr lang="en-US" dirty="0"/>
              <a:t>Click to edit Master text styles</a:t>
            </a:r>
          </a:p>
          <a:p>
            <a:pPr lvl="1"/>
            <a:r>
              <a:rPr lang="en-US" dirty="0"/>
              <a:t>Second level</a:t>
            </a:r>
          </a:p>
        </p:txBody>
      </p:sp>
      <p:sp>
        <p:nvSpPr>
          <p:cNvPr id="2" name="Title 1">
            <a:extLst>
              <a:ext uri="{FF2B5EF4-FFF2-40B4-BE49-F238E27FC236}">
                <a16:creationId xmlns:a16="http://schemas.microsoft.com/office/drawing/2014/main" id="{5E9EA748-F1F0-444C-8CD5-0DA1581F2DBE}"/>
              </a:ext>
            </a:extLst>
          </p:cNvPr>
          <p:cNvSpPr>
            <a:spLocks noGrp="1"/>
          </p:cNvSpPr>
          <p:nvPr>
            <p:ph type="title"/>
          </p:nvPr>
        </p:nvSpPr>
        <p:spPr>
          <a:xfrm>
            <a:off x="1660390" y="1629926"/>
            <a:ext cx="21021675" cy="2651125"/>
          </a:xfrm>
        </p:spPr>
        <p:txBody>
          <a:bodyPr/>
          <a:lstStyle/>
          <a:p>
            <a:r>
              <a:rPr lang="en-US"/>
              <a:t>Click to edit Master title style</a:t>
            </a:r>
          </a:p>
        </p:txBody>
      </p:sp>
    </p:spTree>
    <p:extLst>
      <p:ext uri="{BB962C8B-B14F-4D97-AF65-F5344CB8AC3E}">
        <p14:creationId xmlns:p14="http://schemas.microsoft.com/office/powerpoint/2010/main" val="2580825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555A93-0F07-1C4F-B3B4-C32499A4D5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7531" y="2730974"/>
            <a:ext cx="17853767" cy="10985026"/>
          </a:xfrm>
          <a:prstGeom prst="rect">
            <a:avLst/>
          </a:prstGeom>
        </p:spPr>
      </p:pic>
      <p:sp>
        <p:nvSpPr>
          <p:cNvPr id="5" name="Footer Placeholder 4"/>
          <p:cNvSpPr>
            <a:spLocks noGrp="1"/>
          </p:cNvSpPr>
          <p:nvPr>
            <p:ph type="ftr" sz="quarter" idx="11"/>
          </p:nvPr>
        </p:nvSpPr>
        <p:spPr>
          <a:xfrm>
            <a:off x="8326861" y="12712701"/>
            <a:ext cx="7717578" cy="730250"/>
          </a:xfrm>
          <a:prstGeom prst="rect">
            <a:avLst/>
          </a:prstGeom>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dirty="0"/>
          </a:p>
        </p:txBody>
      </p:sp>
      <p:sp>
        <p:nvSpPr>
          <p:cNvPr id="8" name="Shape 23"/>
          <p:cNvSpPr/>
          <p:nvPr userDrawn="1"/>
        </p:nvSpPr>
        <p:spPr>
          <a:xfrm>
            <a:off x="1660390" y="1397968"/>
            <a:ext cx="16205311" cy="193899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16600" spc="10000">
                <a:solidFill>
                  <a:srgbClr val="FFFFFF"/>
                </a:solidFill>
                <a:latin typeface="Montserrat Regular"/>
                <a:ea typeface="Montserrat Regular"/>
                <a:cs typeface="Montserrat Regular"/>
                <a:sym typeface="Montserrat Regular"/>
              </a:defRPr>
            </a:lvl1pPr>
          </a:lstStyle>
          <a:p>
            <a:pPr algn="l"/>
            <a:endParaRPr sz="12000" spc="0" dirty="0">
              <a:solidFill>
                <a:srgbClr val="0696D7"/>
              </a:solidFill>
              <a:latin typeface="Arial" panose="020B0604020202020204" pitchFamily="34" charset="0"/>
              <a:cs typeface="Arial" panose="020B0604020202020204" pitchFamily="34" charset="0"/>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29710" y="10931975"/>
            <a:ext cx="5751155" cy="1376344"/>
          </a:xfrm>
          <a:prstGeom prst="rect">
            <a:avLst/>
          </a:prstGeom>
        </p:spPr>
      </p:pic>
      <p:sp>
        <p:nvSpPr>
          <p:cNvPr id="15" name="Title 14"/>
          <p:cNvSpPr>
            <a:spLocks noGrp="1"/>
          </p:cNvSpPr>
          <p:nvPr>
            <p:ph type="title"/>
          </p:nvPr>
        </p:nvSpPr>
        <p:spPr>
          <a:xfrm>
            <a:off x="1654009" y="1397968"/>
            <a:ext cx="20154517" cy="3827175"/>
          </a:xfrm>
          <a:prstGeom prst="rect">
            <a:avLst/>
          </a:prstGeom>
        </p:spPr>
        <p:txBody>
          <a:bodyPr/>
          <a:lstStyle>
            <a:lvl1pPr>
              <a:defRPr sz="10500">
                <a:latin typeface="+mj-lt"/>
                <a:cs typeface="Arial" panose="020B0604020202020204" pitchFamily="34" charset="0"/>
              </a:defRPr>
            </a:lvl1pPr>
          </a:lstStyle>
          <a:p>
            <a:r>
              <a:rPr lang="en-US" sz="12000" spc="0">
                <a:solidFill>
                  <a:srgbClr val="0696D7"/>
                </a:solidFill>
                <a:latin typeface="Artifakt Legend"/>
              </a:rPr>
              <a:t>Click to edit Master title style</a:t>
            </a:r>
            <a:endParaRPr lang="en-US" sz="12000" spc="0" dirty="0">
              <a:solidFill>
                <a:srgbClr val="0696D7"/>
              </a:solidFill>
              <a:latin typeface="Artifakt Legend"/>
              <a:cs typeface="Artifakt Legend"/>
            </a:endParaRPr>
          </a:p>
        </p:txBody>
      </p:sp>
      <p:sp>
        <p:nvSpPr>
          <p:cNvPr id="3" name="Text Placeholder 2"/>
          <p:cNvSpPr>
            <a:spLocks noGrp="1"/>
          </p:cNvSpPr>
          <p:nvPr>
            <p:ph type="body" sz="quarter" idx="13" hasCustomPrompt="1"/>
          </p:nvPr>
        </p:nvSpPr>
        <p:spPr>
          <a:xfrm>
            <a:off x="1660525" y="5225143"/>
            <a:ext cx="12927013" cy="2467882"/>
          </a:xfrm>
        </p:spPr>
        <p:txBody>
          <a:bodyPr>
            <a:noAutofit/>
          </a:bodyPr>
          <a:lstStyle>
            <a:lvl1pPr marL="0" indent="0">
              <a:buNone/>
              <a:defRPr sz="4800">
                <a:latin typeface="Arial" panose="020B0604020202020204" pitchFamily="34" charset="0"/>
                <a:cs typeface="Arial" panose="020B0604020202020204" pitchFamily="34" charset="0"/>
              </a:defRPr>
            </a:lvl1pPr>
            <a:lvl2pPr marL="1088181" indent="0">
              <a:buNone/>
              <a:defRPr sz="3200">
                <a:latin typeface="Arial" panose="020B0604020202020204" pitchFamily="34" charset="0"/>
                <a:cs typeface="Arial" panose="020B0604020202020204" pitchFamily="34" charset="0"/>
              </a:defRPr>
            </a:lvl2pPr>
            <a:lvl3pPr marL="2176363" indent="0">
              <a:buNone/>
              <a:defRPr sz="4000"/>
            </a:lvl3pPr>
            <a:lvl4pPr marL="3264545" indent="0">
              <a:buNone/>
              <a:defRPr sz="4000"/>
            </a:lvl4pPr>
            <a:lvl5pPr marL="4352727" indent="0">
              <a:buNone/>
              <a:defRPr sz="40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05921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bout the speaker">
    <p:spTree>
      <p:nvGrpSpPr>
        <p:cNvPr id="1" name=""/>
        <p:cNvGrpSpPr/>
        <p:nvPr/>
      </p:nvGrpSpPr>
      <p:grpSpPr>
        <a:xfrm>
          <a:off x="0" y="0"/>
          <a:ext cx="0" cy="0"/>
          <a:chOff x="0" y="0"/>
          <a:chExt cx="0" cy="0"/>
        </a:xfrm>
      </p:grpSpPr>
      <p:sp>
        <p:nvSpPr>
          <p:cNvPr id="2" name="Title 1"/>
          <p:cNvSpPr>
            <a:spLocks noGrp="1"/>
          </p:cNvSpPr>
          <p:nvPr>
            <p:ph type="title"/>
          </p:nvPr>
        </p:nvSpPr>
        <p:spPr>
          <a:xfrm>
            <a:off x="12047306" y="3120578"/>
            <a:ext cx="12323994" cy="1585819"/>
          </a:xfrm>
          <a:prstGeom prst="rect">
            <a:avLst/>
          </a:prstGeom>
        </p:spPr>
        <p:txBody>
          <a:bodyPr>
            <a:normAutofit/>
          </a:bodyPr>
          <a:lstStyle>
            <a:lvl1pPr algn="l">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12047306" y="5261411"/>
            <a:ext cx="9798282" cy="2902857"/>
          </a:xfrm>
        </p:spPr>
        <p:txBody>
          <a:bodyPr>
            <a:noAutofit/>
          </a:bodyPr>
          <a:lstStyle>
            <a:lvl1pPr marL="0" indent="0" algn="l">
              <a:lnSpc>
                <a:spcPct val="120000"/>
              </a:lnSpc>
              <a:buNone/>
              <a:defRPr sz="4000" b="0" i="0">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6" name="Text Placeholder 5"/>
          <p:cNvSpPr>
            <a:spLocks noGrp="1"/>
          </p:cNvSpPr>
          <p:nvPr>
            <p:ph type="body" sz="quarter" idx="11"/>
          </p:nvPr>
        </p:nvSpPr>
        <p:spPr>
          <a:xfrm>
            <a:off x="12047306" y="6131817"/>
            <a:ext cx="9798282" cy="500856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14"/>
          <p:cNvSpPr>
            <a:spLocks noGrp="1"/>
          </p:cNvSpPr>
          <p:nvPr>
            <p:ph type="pic" sz="quarter" idx="12"/>
          </p:nvPr>
        </p:nvSpPr>
        <p:spPr>
          <a:xfrm>
            <a:off x="2322373" y="2552700"/>
            <a:ext cx="8618678" cy="8755063"/>
          </a:xfrm>
        </p:spPr>
        <p:txBody>
          <a:bodyPr/>
          <a:lstStyle>
            <a:lvl1pPr>
              <a:defRPr>
                <a:latin typeface="Arial" panose="020B0604020202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1782873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224088" y="3519684"/>
            <a:ext cx="19621500" cy="2031558"/>
          </a:xfrm>
        </p:spPr>
        <p:txBody>
          <a:bodyPr>
            <a:noAutofit/>
          </a:bodyPr>
          <a:lstStyle>
            <a:lvl1pPr marL="0" indent="0" algn="l">
              <a:lnSpc>
                <a:spcPct val="120000"/>
              </a:lnSpc>
              <a:buNone/>
              <a:defRPr sz="4000" b="0" i="0">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6" name="Text Placeholder 5"/>
          <p:cNvSpPr>
            <a:spLocks noGrp="1"/>
          </p:cNvSpPr>
          <p:nvPr>
            <p:ph type="body" sz="quarter" idx="11"/>
          </p:nvPr>
        </p:nvSpPr>
        <p:spPr>
          <a:xfrm>
            <a:off x="2224088" y="5551241"/>
            <a:ext cx="19621500" cy="500856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60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 Column with bulle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dirty="0"/>
          </a:p>
        </p:txBody>
      </p:sp>
      <p:sp>
        <p:nvSpPr>
          <p:cNvPr id="4"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2224088" y="3519488"/>
            <a:ext cx="19621500" cy="704056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0743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 Column Paragraphs with titles">
    <p:spTree>
      <p:nvGrpSpPr>
        <p:cNvPr id="1" name=""/>
        <p:cNvGrpSpPr/>
        <p:nvPr/>
      </p:nvGrpSpPr>
      <p:grpSpPr>
        <a:xfrm>
          <a:off x="0" y="0"/>
          <a:ext cx="0" cy="0"/>
          <a:chOff x="0" y="0"/>
          <a:chExt cx="0" cy="0"/>
        </a:xfrm>
      </p:grpSpPr>
      <p:sp>
        <p:nvSpPr>
          <p:cNvPr id="2" name="Title 1"/>
          <p:cNvSpPr>
            <a:spLocks noGrp="1"/>
          </p:cNvSpPr>
          <p:nvPr>
            <p:ph type="title"/>
          </p:nvPr>
        </p:nvSpPr>
        <p:spPr>
          <a:xfrm>
            <a:off x="2224088" y="979704"/>
            <a:ext cx="19621500" cy="1585819"/>
          </a:xfrm>
          <a:prstGeom prst="rect">
            <a:avLst/>
          </a:prstGeom>
        </p:spPr>
        <p:txBody>
          <a:bodyPr>
            <a:normAutofit/>
          </a:bodyPr>
          <a:lstStyle>
            <a:lvl1pPr algn="ctr">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2224088" y="3519683"/>
            <a:ext cx="9344234" cy="1233747"/>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6" name="Text Placeholder 5"/>
          <p:cNvSpPr>
            <a:spLocks noGrp="1"/>
          </p:cNvSpPr>
          <p:nvPr>
            <p:ph type="body" sz="quarter" idx="11"/>
          </p:nvPr>
        </p:nvSpPr>
        <p:spPr>
          <a:xfrm>
            <a:off x="2224088" y="4172853"/>
            <a:ext cx="9344234" cy="3592289"/>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20750"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2" hasCustomPrompt="1"/>
          </p:nvPr>
        </p:nvSpPr>
        <p:spPr>
          <a:xfrm>
            <a:off x="2231340" y="8363866"/>
            <a:ext cx="9344234" cy="1357122"/>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11" name="Text Placeholder 5"/>
          <p:cNvSpPr>
            <a:spLocks noGrp="1"/>
          </p:cNvSpPr>
          <p:nvPr>
            <p:ph type="body" sz="quarter" idx="13"/>
          </p:nvPr>
        </p:nvSpPr>
        <p:spPr>
          <a:xfrm>
            <a:off x="2231340" y="8969867"/>
            <a:ext cx="9344234" cy="354870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22275" indent="0">
              <a:lnSpc>
                <a:spcPct val="140000"/>
              </a:lnSpc>
              <a:buNone/>
              <a:tabLst/>
              <a:defRPr sz="3000" strike="noStrike">
                <a:latin typeface="Arial" panose="020B0604020202020204" pitchFamily="34" charset="0"/>
                <a:cs typeface="Arial" panose="020B0604020202020204" pitchFamily="34" charset="0"/>
              </a:defRPr>
            </a:lvl2pPr>
            <a:lvl3pPr marL="995363"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4" hasCustomPrompt="1"/>
          </p:nvPr>
        </p:nvSpPr>
        <p:spPr>
          <a:xfrm>
            <a:off x="12494102" y="3526939"/>
            <a:ext cx="9344234" cy="1233747"/>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14" name="Text Placeholder 5"/>
          <p:cNvSpPr>
            <a:spLocks noGrp="1"/>
          </p:cNvSpPr>
          <p:nvPr>
            <p:ph type="body" sz="quarter" idx="15"/>
          </p:nvPr>
        </p:nvSpPr>
        <p:spPr>
          <a:xfrm>
            <a:off x="12494102" y="4180109"/>
            <a:ext cx="9344234" cy="3592289"/>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95363"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717675"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6" hasCustomPrompt="1"/>
          </p:nvPr>
        </p:nvSpPr>
        <p:spPr>
          <a:xfrm>
            <a:off x="12501354" y="8371122"/>
            <a:ext cx="9344234" cy="1357122"/>
          </a:xfrm>
        </p:spPr>
        <p:txBody>
          <a:bodyPr>
            <a:noAutofit/>
          </a:bodyPr>
          <a:lstStyle>
            <a:lvl1pPr marL="0" indent="0" algn="l">
              <a:lnSpc>
                <a:spcPct val="120000"/>
              </a:lnSpc>
              <a:buNone/>
              <a:defRPr sz="3200" b="0" i="0" cap="all">
                <a:solidFill>
                  <a:schemeClr val="tx2"/>
                </a:solidFill>
                <a:latin typeface="Arial" panose="020B0604020202020204" pitchFamily="34" charset="0"/>
                <a:cs typeface="Arial" panose="020B0604020202020204" pitchFamily="34" charset="0"/>
              </a:defRPr>
            </a:lvl1pPr>
            <a:lvl2pPr marL="1088181" indent="0">
              <a:lnSpc>
                <a:spcPct val="120000"/>
              </a:lnSpc>
              <a:buNone/>
              <a:defRPr sz="4000" b="0" i="0">
                <a:solidFill>
                  <a:schemeClr val="tx1"/>
                </a:solidFill>
              </a:defRPr>
            </a:lvl2pPr>
            <a:lvl3pPr marL="2176363" indent="0">
              <a:lnSpc>
                <a:spcPct val="120000"/>
              </a:lnSpc>
              <a:buNone/>
              <a:defRPr sz="4000" b="0" i="0">
                <a:solidFill>
                  <a:schemeClr val="tx1"/>
                </a:solidFill>
              </a:defRPr>
            </a:lvl3pPr>
            <a:lvl4pPr marL="3264545" indent="0">
              <a:lnSpc>
                <a:spcPct val="120000"/>
              </a:lnSpc>
              <a:buNone/>
              <a:defRPr sz="4000" b="0" i="0">
                <a:solidFill>
                  <a:schemeClr val="tx1"/>
                </a:solidFill>
              </a:defRPr>
            </a:lvl4pPr>
            <a:lvl5pPr marL="4352727" indent="0">
              <a:buNone/>
              <a:defRPr sz="3200"/>
            </a:lvl5pPr>
          </a:lstStyle>
          <a:p>
            <a:pPr lvl="0"/>
            <a:r>
              <a:rPr lang="en-US" dirty="0"/>
              <a:t>CLICK TO EDIT MASTER TEXT STYLES</a:t>
            </a:r>
          </a:p>
        </p:txBody>
      </p:sp>
      <p:sp>
        <p:nvSpPr>
          <p:cNvPr id="16" name="Text Placeholder 5"/>
          <p:cNvSpPr>
            <a:spLocks noGrp="1"/>
          </p:cNvSpPr>
          <p:nvPr>
            <p:ph type="body" sz="quarter" idx="17"/>
          </p:nvPr>
        </p:nvSpPr>
        <p:spPr>
          <a:xfrm>
            <a:off x="12501354" y="8977123"/>
            <a:ext cx="9344234" cy="3548703"/>
          </a:xfrm>
        </p:spPr>
        <p:txBody>
          <a:bodyPr>
            <a:normAutofit/>
          </a:bodyPr>
          <a:lstStyle>
            <a:lvl1pPr marL="0" indent="0">
              <a:lnSpc>
                <a:spcPct val="140000"/>
              </a:lnSpc>
              <a:buNone/>
              <a:defRPr sz="3000" strike="noStrike">
                <a:latin typeface="Arial" panose="020B0604020202020204" pitchFamily="34" charset="0"/>
                <a:cs typeface="Arial" panose="020B0604020202020204" pitchFamily="34" charset="0"/>
              </a:defRPr>
            </a:lvl1pPr>
            <a:lvl2pPr marL="473075" indent="0">
              <a:lnSpc>
                <a:spcPct val="140000"/>
              </a:lnSpc>
              <a:buNone/>
              <a:tabLst/>
              <a:defRPr sz="3000" strike="noStrike">
                <a:latin typeface="Arial" panose="020B0604020202020204" pitchFamily="34" charset="0"/>
                <a:cs typeface="Arial" panose="020B0604020202020204" pitchFamily="34" charset="0"/>
              </a:defRPr>
            </a:lvl2pPr>
            <a:lvl3pPr marL="995363" indent="0">
              <a:lnSpc>
                <a:spcPct val="140000"/>
              </a:lnSpc>
              <a:buNone/>
              <a:tabLst/>
              <a:defRPr sz="3000" strike="noStrike">
                <a:latin typeface="Arial" panose="020B0604020202020204" pitchFamily="34" charset="0"/>
                <a:cs typeface="Arial" panose="020B0604020202020204" pitchFamily="34" charset="0"/>
              </a:defRPr>
            </a:lvl3pPr>
            <a:lvl4pPr marL="1393825" indent="0">
              <a:lnSpc>
                <a:spcPct val="140000"/>
              </a:lnSpc>
              <a:buNone/>
              <a:tabLst/>
              <a:defRPr sz="3000" strike="noStrike">
                <a:latin typeface="Arial" panose="020B0604020202020204" pitchFamily="34" charset="0"/>
                <a:cs typeface="Arial" panose="020B0604020202020204" pitchFamily="34" charset="0"/>
              </a:defRPr>
            </a:lvl4pPr>
            <a:lvl5pPr marL="1841500" indent="0">
              <a:lnSpc>
                <a:spcPct val="140000"/>
              </a:lnSpc>
              <a:buNone/>
              <a:tabLst/>
              <a:defRPr sz="3000" strike="noStrike">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016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 Column with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dirty="0"/>
          </a:p>
        </p:txBody>
      </p:sp>
      <p:sp>
        <p:nvSpPr>
          <p:cNvPr id="4" name="Title 1"/>
          <p:cNvSpPr>
            <a:spLocks noGrp="1"/>
          </p:cNvSpPr>
          <p:nvPr>
            <p:ph type="title"/>
          </p:nvPr>
        </p:nvSpPr>
        <p:spPr>
          <a:xfrm>
            <a:off x="1524057" y="979704"/>
            <a:ext cx="10668397" cy="1585819"/>
          </a:xfrm>
          <a:prstGeom prst="rect">
            <a:avLst/>
          </a:prstGeom>
        </p:spPr>
        <p:txBody>
          <a:bodyPr>
            <a:normAutofit/>
          </a:bodyPr>
          <a:lstStyle>
            <a:lvl1pPr algn="l">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p:nvPr>
        </p:nvSpPr>
        <p:spPr>
          <a:xfrm>
            <a:off x="1524057" y="3519487"/>
            <a:ext cx="10668397" cy="9615941"/>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p:cNvSpPr>
            <a:spLocks noGrp="1"/>
          </p:cNvSpPr>
          <p:nvPr>
            <p:ph type="pic" sz="quarter" idx="14"/>
          </p:nvPr>
        </p:nvSpPr>
        <p:spPr>
          <a:xfrm>
            <a:off x="13063312" y="0"/>
            <a:ext cx="11344275" cy="13716000"/>
          </a:xfrm>
        </p:spPr>
        <p:txBody>
          <a:bodyPr/>
          <a:lstStyle>
            <a:lvl1pPr>
              <a:defRPr>
                <a:latin typeface="Arial" panose="020B0604020202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2254296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with image abov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Arial" panose="020B0604020202020204" pitchFamily="34" charset="0"/>
                <a:cs typeface="Arial" panose="020B0604020202020204" pitchFamily="34" charset="0"/>
              </a:defRPr>
            </a:lvl1pPr>
          </a:lstStyle>
          <a:p>
            <a:fld id="{2A390D8B-D3E1-C649-80FA-409A1257510D}" type="slidenum">
              <a:rPr lang="en-US" smtClean="0"/>
              <a:pPr/>
              <a:t>‹#›</a:t>
            </a:fld>
            <a:endParaRPr lang="en-US" dirty="0"/>
          </a:p>
        </p:txBody>
      </p:sp>
      <p:sp>
        <p:nvSpPr>
          <p:cNvPr id="4" name="Title 1"/>
          <p:cNvSpPr>
            <a:spLocks noGrp="1"/>
          </p:cNvSpPr>
          <p:nvPr>
            <p:ph type="title"/>
          </p:nvPr>
        </p:nvSpPr>
        <p:spPr>
          <a:xfrm>
            <a:off x="1498347" y="7402283"/>
            <a:ext cx="21217355" cy="1585821"/>
          </a:xfrm>
          <a:prstGeom prst="rect">
            <a:avLst/>
          </a:prstGeom>
        </p:spPr>
        <p:txBody>
          <a:bodyPr>
            <a:normAutofit/>
          </a:bodyPr>
          <a:lstStyle>
            <a:lvl1pPr algn="l">
              <a:defRPr sz="6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Text Placeholder 7"/>
          <p:cNvSpPr>
            <a:spLocks noGrp="1"/>
          </p:cNvSpPr>
          <p:nvPr>
            <p:ph type="body" sz="quarter" idx="13" hasCustomPrompt="1"/>
          </p:nvPr>
        </p:nvSpPr>
        <p:spPr>
          <a:xfrm>
            <a:off x="1498347" y="9397778"/>
            <a:ext cx="21217355" cy="3314923"/>
          </a:xfrm>
        </p:spPr>
        <p:txBody>
          <a:bodyPr/>
          <a:lstStyle>
            <a:lvl1pPr marL="0" indent="0">
              <a:lnSpc>
                <a:spcPct val="140000"/>
              </a:lnSpc>
              <a:buNone/>
              <a:defRPr>
                <a:latin typeface="Arial" panose="020B0604020202020204" pitchFamily="34" charset="0"/>
                <a:cs typeface="Arial" panose="020B0604020202020204" pitchFamily="34" charset="0"/>
              </a:defRPr>
            </a:lvl1pPr>
            <a:lvl2pPr marL="1088181" indent="0">
              <a:lnSpc>
                <a:spcPct val="140000"/>
              </a:lnSpc>
              <a:buNone/>
              <a:defRPr>
                <a:latin typeface="Arial" panose="020B0604020202020204" pitchFamily="34" charset="0"/>
                <a:cs typeface="Arial" panose="020B0604020202020204" pitchFamily="34" charset="0"/>
              </a:defRPr>
            </a:lvl2pPr>
            <a:lvl3pPr marL="2176363" indent="0">
              <a:lnSpc>
                <a:spcPct val="140000"/>
              </a:lnSpc>
              <a:buNone/>
              <a:defRPr/>
            </a:lvl3pPr>
            <a:lvl4pPr marL="3264545" indent="0">
              <a:lnSpc>
                <a:spcPct val="140000"/>
              </a:lnSpc>
              <a:buNone/>
              <a:defRPr/>
            </a:lvl4pPr>
            <a:lvl5pPr marL="4352727" indent="0">
              <a:lnSpc>
                <a:spcPct val="140000"/>
              </a:lnSpc>
              <a:buNone/>
              <a:defRPr/>
            </a:lvl5pPr>
          </a:lstStyle>
          <a:p>
            <a:pPr lvl="0"/>
            <a:r>
              <a:rPr lang="en-US" dirty="0"/>
              <a:t>Click to edit Master text styles</a:t>
            </a:r>
          </a:p>
          <a:p>
            <a:pPr lvl="1"/>
            <a:r>
              <a:rPr lang="en-US" dirty="0"/>
              <a:t>Second level</a:t>
            </a:r>
          </a:p>
        </p:txBody>
      </p:sp>
      <p:sp>
        <p:nvSpPr>
          <p:cNvPr id="9" name="Picture Placeholder 8"/>
          <p:cNvSpPr>
            <a:spLocks noGrp="1"/>
          </p:cNvSpPr>
          <p:nvPr>
            <p:ph type="pic" sz="quarter" idx="14"/>
          </p:nvPr>
        </p:nvSpPr>
        <p:spPr>
          <a:xfrm>
            <a:off x="0" y="0"/>
            <a:ext cx="24371300" cy="6645275"/>
          </a:xfrm>
        </p:spPr>
        <p:txBody>
          <a:bodyPr/>
          <a:lstStyle>
            <a:lvl1pPr>
              <a:defRPr>
                <a:latin typeface="Arial" panose="020B0604020202020204" pitchFamily="34" charset="0"/>
                <a:cs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11896649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8565" y="5261429"/>
            <a:ext cx="21934170" cy="6990897"/>
          </a:xfrm>
          <a:prstGeom prst="rect">
            <a:avLst/>
          </a:prstGeom>
        </p:spPr>
        <p:txBody>
          <a:bodyPr vert="horz" lIns="217636" tIns="108818" rIns="217636" bIns="10881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7466098" y="12712701"/>
            <a:ext cx="5686637" cy="730250"/>
          </a:xfrm>
          <a:prstGeom prst="rect">
            <a:avLst/>
          </a:prstGeom>
        </p:spPr>
        <p:txBody>
          <a:bodyPr vert="horz" lIns="217636" tIns="108818" rIns="217636" bIns="108818" rtlCol="0" anchor="ctr"/>
          <a:lstStyle>
            <a:lvl1pPr algn="r">
              <a:defRPr sz="2900">
                <a:solidFill>
                  <a:schemeClr val="tx1">
                    <a:tint val="75000"/>
                  </a:schemeClr>
                </a:solidFill>
              </a:defRPr>
            </a:lvl1pPr>
          </a:lstStyle>
          <a:p>
            <a:fld id="{2A390D8B-D3E1-C649-80FA-409A1257510D}" type="slidenum">
              <a:rPr lang="en-US" smtClean="0"/>
              <a:t>‹#›</a:t>
            </a:fld>
            <a:endParaRPr lang="en-US" dirty="0"/>
          </a:p>
        </p:txBody>
      </p:sp>
      <p:sp>
        <p:nvSpPr>
          <p:cNvPr id="5" name="Title Placeholder 4">
            <a:extLst>
              <a:ext uri="{FF2B5EF4-FFF2-40B4-BE49-F238E27FC236}">
                <a16:creationId xmlns:a16="http://schemas.microsoft.com/office/drawing/2014/main" id="{5142AF59-B3F0-6245-A63D-2A26D0205DAC}"/>
              </a:ext>
            </a:extLst>
          </p:cNvPr>
          <p:cNvSpPr>
            <a:spLocks noGrp="1"/>
          </p:cNvSpPr>
          <p:nvPr>
            <p:ph type="title"/>
          </p:nvPr>
        </p:nvSpPr>
        <p:spPr>
          <a:xfrm>
            <a:off x="1218565" y="1917025"/>
            <a:ext cx="21021675" cy="2651125"/>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57199098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798" r:id="rId3"/>
    <p:sldLayoutId id="2147483829" r:id="rId4"/>
    <p:sldLayoutId id="2147483830" r:id="rId5"/>
    <p:sldLayoutId id="2147483832" r:id="rId6"/>
    <p:sldLayoutId id="2147483833" r:id="rId7"/>
    <p:sldLayoutId id="2147483834" r:id="rId8"/>
    <p:sldLayoutId id="2147483835" r:id="rId9"/>
    <p:sldLayoutId id="2147483836" r:id="rId10"/>
    <p:sldLayoutId id="2147483840" r:id="rId11"/>
    <p:sldLayoutId id="2147483844" r:id="rId12"/>
    <p:sldLayoutId id="2147483824" r:id="rId13"/>
  </p:sldLayoutIdLst>
  <p:transition>
    <p:fade/>
  </p:transition>
  <p:txStyles>
    <p:titleStyle>
      <a:lvl1pPr algn="l" defTabSz="1088182" rtl="0" eaLnBrk="1" latinLnBrk="0" hangingPunct="1">
        <a:spcBef>
          <a:spcPct val="0"/>
        </a:spcBef>
        <a:buNone/>
        <a:defRPr sz="10500" b="0" i="0" kern="1200">
          <a:solidFill>
            <a:schemeClr val="accent1"/>
          </a:solidFill>
          <a:latin typeface="+mj-lt"/>
          <a:ea typeface="+mj-ea"/>
          <a:cs typeface="Artifakt Legend"/>
        </a:defRPr>
      </a:lvl1pPr>
    </p:titleStyle>
    <p:bodyStyle>
      <a:lvl1pPr marL="473075" indent="-473075" algn="l" defTabSz="1088182" rtl="0" eaLnBrk="1" latinLnBrk="0" hangingPunct="1">
        <a:lnSpc>
          <a:spcPct val="140000"/>
        </a:lnSpc>
        <a:spcBef>
          <a:spcPct val="20000"/>
        </a:spcBef>
        <a:buClr>
          <a:schemeClr val="accent1"/>
        </a:buClr>
        <a:buFont typeface="Arial"/>
        <a:buChar char="•"/>
        <a:tabLst/>
        <a:defRPr sz="3000" b="0" i="0" kern="1200">
          <a:solidFill>
            <a:schemeClr val="tx1"/>
          </a:solidFill>
          <a:latin typeface="Arial" panose="020B0604020202020204" pitchFamily="34" charset="0"/>
          <a:ea typeface="+mn-ea"/>
          <a:cs typeface="Arial" panose="020B0604020202020204" pitchFamily="34" charset="0"/>
        </a:defRPr>
      </a:lvl1pPr>
      <a:lvl2pPr marL="920750" indent="-447675" algn="l" defTabSz="1088182" rtl="0" eaLnBrk="1" latinLnBrk="0" hangingPunct="1">
        <a:lnSpc>
          <a:spcPct val="140000"/>
        </a:lnSpc>
        <a:spcBef>
          <a:spcPct val="20000"/>
        </a:spcBef>
        <a:buClr>
          <a:schemeClr val="accent1"/>
        </a:buClr>
        <a:buFont typeface="Courier New"/>
        <a:buChar char="o"/>
        <a:tabLst/>
        <a:defRPr sz="3000" b="0" i="0" kern="1200">
          <a:solidFill>
            <a:schemeClr val="tx1"/>
          </a:solidFill>
          <a:latin typeface="Arial" panose="020B0604020202020204" pitchFamily="34" charset="0"/>
          <a:ea typeface="+mn-ea"/>
          <a:cs typeface="Arial" panose="020B0604020202020204" pitchFamily="34" charset="0"/>
        </a:defRPr>
      </a:lvl2pPr>
      <a:lvl3pPr marL="1393825" indent="-398463" algn="l" defTabSz="1088182" rtl="0" eaLnBrk="1" latinLnBrk="0" hangingPunct="1">
        <a:lnSpc>
          <a:spcPct val="140000"/>
        </a:lnSpc>
        <a:spcBef>
          <a:spcPct val="20000"/>
        </a:spcBef>
        <a:buClr>
          <a:schemeClr val="accent1"/>
        </a:buClr>
        <a:buFont typeface="Wingdings" charset="2"/>
        <a:buChar char="§"/>
        <a:tabLst/>
        <a:defRPr sz="3000" b="0" i="0" kern="1200">
          <a:solidFill>
            <a:schemeClr val="tx1"/>
          </a:solidFill>
          <a:latin typeface="Arial" panose="020B0604020202020204" pitchFamily="34" charset="0"/>
          <a:ea typeface="+mn-ea"/>
          <a:cs typeface="Arial" panose="020B0604020202020204" pitchFamily="34" charset="0"/>
        </a:defRPr>
      </a:lvl3pPr>
      <a:lvl4pPr marL="1841500" indent="-447675" algn="l" defTabSz="1088182" rtl="0" eaLnBrk="1" latinLnBrk="0" hangingPunct="1">
        <a:lnSpc>
          <a:spcPct val="140000"/>
        </a:lnSpc>
        <a:spcBef>
          <a:spcPct val="20000"/>
        </a:spcBef>
        <a:buClr>
          <a:schemeClr val="accent1"/>
        </a:buClr>
        <a:buFont typeface="Arial"/>
        <a:buChar char="•"/>
        <a:tabLst/>
        <a:defRPr sz="3000" b="0" i="0" kern="1200">
          <a:solidFill>
            <a:schemeClr val="tx1"/>
          </a:solidFill>
          <a:latin typeface="Arial" panose="020B0604020202020204" pitchFamily="34" charset="0"/>
          <a:ea typeface="+mn-ea"/>
          <a:cs typeface="Arial" panose="020B0604020202020204" pitchFamily="34" charset="0"/>
        </a:defRPr>
      </a:lvl4pPr>
      <a:lvl5pPr marL="2290763" indent="-449263" algn="l" defTabSz="1088182" rtl="0" eaLnBrk="1" latinLnBrk="0" hangingPunct="1">
        <a:lnSpc>
          <a:spcPct val="140000"/>
        </a:lnSpc>
        <a:spcBef>
          <a:spcPct val="20000"/>
        </a:spcBef>
        <a:buClr>
          <a:schemeClr val="accent1"/>
        </a:buClr>
        <a:buFont typeface="Arial"/>
        <a:buChar char="•"/>
        <a:tabLst/>
        <a:defRPr sz="30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p:bodyStyle>
    <p:otherStyle>
      <a:defPPr>
        <a:defRPr lang="en-US"/>
      </a:defPPr>
      <a:lvl1pPr marL="0" algn="l" defTabSz="1088182" rtl="0" eaLnBrk="1" latinLnBrk="0" hangingPunct="1">
        <a:defRPr sz="4300" kern="1200">
          <a:solidFill>
            <a:schemeClr val="tx1"/>
          </a:solidFill>
          <a:latin typeface="+mn-lt"/>
          <a:ea typeface="+mn-ea"/>
          <a:cs typeface="+mn-cs"/>
        </a:defRPr>
      </a:lvl1pPr>
      <a:lvl2pPr marL="1088182" algn="l" defTabSz="1088182" rtl="0" eaLnBrk="1" latinLnBrk="0" hangingPunct="1">
        <a:defRPr sz="4300" kern="1200">
          <a:solidFill>
            <a:schemeClr val="tx1"/>
          </a:solidFill>
          <a:latin typeface="+mn-lt"/>
          <a:ea typeface="+mn-ea"/>
          <a:cs typeface="+mn-cs"/>
        </a:defRPr>
      </a:lvl2pPr>
      <a:lvl3pPr marL="2176363" algn="l" defTabSz="1088182" rtl="0" eaLnBrk="1" latinLnBrk="0" hangingPunct="1">
        <a:defRPr sz="4300" kern="1200">
          <a:solidFill>
            <a:schemeClr val="tx1"/>
          </a:solidFill>
          <a:latin typeface="+mn-lt"/>
          <a:ea typeface="+mn-ea"/>
          <a:cs typeface="+mn-cs"/>
        </a:defRPr>
      </a:lvl3pPr>
      <a:lvl4pPr marL="3264545" algn="l" defTabSz="1088182" rtl="0" eaLnBrk="1" latinLnBrk="0" hangingPunct="1">
        <a:defRPr sz="4300" kern="1200">
          <a:solidFill>
            <a:schemeClr val="tx1"/>
          </a:solidFill>
          <a:latin typeface="+mn-lt"/>
          <a:ea typeface="+mn-ea"/>
          <a:cs typeface="+mn-cs"/>
        </a:defRPr>
      </a:lvl4pPr>
      <a:lvl5pPr marL="4352727" algn="l" defTabSz="1088182" rtl="0" eaLnBrk="1" latinLnBrk="0" hangingPunct="1">
        <a:defRPr sz="4300" kern="1200">
          <a:solidFill>
            <a:schemeClr val="tx1"/>
          </a:solidFill>
          <a:latin typeface="+mn-lt"/>
          <a:ea typeface="+mn-ea"/>
          <a:cs typeface="+mn-cs"/>
        </a:defRPr>
      </a:lvl5pPr>
      <a:lvl6pPr marL="5440909" algn="l" defTabSz="1088182" rtl="0" eaLnBrk="1" latinLnBrk="0" hangingPunct="1">
        <a:defRPr sz="4300" kern="1200">
          <a:solidFill>
            <a:schemeClr val="tx1"/>
          </a:solidFill>
          <a:latin typeface="+mn-lt"/>
          <a:ea typeface="+mn-ea"/>
          <a:cs typeface="+mn-cs"/>
        </a:defRPr>
      </a:lvl6pPr>
      <a:lvl7pPr marL="6529090" algn="l" defTabSz="1088182" rtl="0" eaLnBrk="1" latinLnBrk="0" hangingPunct="1">
        <a:defRPr sz="4300" kern="1200">
          <a:solidFill>
            <a:schemeClr val="tx1"/>
          </a:solidFill>
          <a:latin typeface="+mn-lt"/>
          <a:ea typeface="+mn-ea"/>
          <a:cs typeface="+mn-cs"/>
        </a:defRPr>
      </a:lvl7pPr>
      <a:lvl8pPr marL="7617272" algn="l" defTabSz="1088182" rtl="0" eaLnBrk="1" latinLnBrk="0" hangingPunct="1">
        <a:defRPr sz="4300" kern="1200">
          <a:solidFill>
            <a:schemeClr val="tx1"/>
          </a:solidFill>
          <a:latin typeface="+mn-lt"/>
          <a:ea typeface="+mn-ea"/>
          <a:cs typeface="+mn-cs"/>
        </a:defRPr>
      </a:lvl8pPr>
      <a:lvl9pPr marL="8705454" algn="l" defTabSz="1088182"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dotnet/api/system.windows.forms.form?view=netframework-4.8" TargetMode="External"/><Relationship Id="rId2" Type="http://schemas.openxmlformats.org/officeDocument/2006/relationships/hyperlink" Target="http://zetcode.com/tutorials/ironpythontutorial/introduction/" TargetMode="External"/><Relationship Id="rId1" Type="http://schemas.openxmlformats.org/officeDocument/2006/relationships/slideLayout" Target="../slideLayouts/slideLayout7.xml"/><Relationship Id="rId5" Type="http://schemas.openxmlformats.org/officeDocument/2006/relationships/hyperlink" Target="https://forum.dynamobim.com/search?q=winform" TargetMode="External"/><Relationship Id="rId4" Type="http://schemas.openxmlformats.org/officeDocument/2006/relationships/hyperlink" Target="http://www.voidspace.org.uk/ironpython/winforms/index.s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dotnet/api/system.windows.forms.control.controlcollection.addrange?view=netframework-4.8"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dotnet/api/system.windows.forms.form?view=netframework-4.8" TargetMode="External"/><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Robinson00Ben" TargetMode="External"/><Relationship Id="rId2" Type="http://schemas.openxmlformats.org/officeDocument/2006/relationships/hyperlink" Target="https://github.com/benrobinson20" TargetMode="External"/><Relationship Id="rId1" Type="http://schemas.openxmlformats.org/officeDocument/2006/relationships/slideLayout" Target="../slideLayouts/slideLayout11.xml"/><Relationship Id="rId4" Type="http://schemas.openxmlformats.org/officeDocument/2006/relationships/hyperlink" Target="https://www.linkedin.com/in/ben-robinson-233138b/"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hyperlink" Target="https://data-shapes.io/" TargetMode="External"/><Relationship Id="rId1" Type="http://schemas.openxmlformats.org/officeDocument/2006/relationships/slideLayout" Target="../slideLayouts/slideLayout9.xml"/><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4009" y="1397968"/>
            <a:ext cx="20154517" cy="3827175"/>
          </a:xfrm>
        </p:spPr>
        <p:txBody>
          <a:bodyPr>
            <a:noAutofit/>
          </a:bodyPr>
          <a:lstStyle/>
          <a:p>
            <a:r>
              <a:rPr lang="en-US" sz="12000" dirty="0">
                <a:latin typeface="+mj-lt"/>
              </a:rPr>
              <a:t>AU LONDON 2019</a:t>
            </a:r>
          </a:p>
        </p:txBody>
      </p:sp>
      <p:sp>
        <p:nvSpPr>
          <p:cNvPr id="3" name="Text Placeholder 2"/>
          <p:cNvSpPr>
            <a:spLocks noGrp="1"/>
          </p:cNvSpPr>
          <p:nvPr>
            <p:ph type="body" sz="quarter" idx="13"/>
          </p:nvPr>
        </p:nvSpPr>
        <p:spPr>
          <a:xfrm>
            <a:off x="1660525" y="5225143"/>
            <a:ext cx="15390346" cy="2467882"/>
          </a:xfrm>
        </p:spPr>
        <p:txBody>
          <a:bodyPr/>
          <a:lstStyle/>
          <a:p>
            <a:r>
              <a:rPr lang="en-US" dirty="0"/>
              <a:t>Ben Robinson</a:t>
            </a:r>
          </a:p>
          <a:p>
            <a:r>
              <a:rPr lang="en-US" b="1" dirty="0"/>
              <a:t>How to Build GUI Nodes for Dynamo Using Python </a:t>
            </a:r>
            <a:endParaRPr lang="en-US" sz="3600" dirty="0"/>
          </a:p>
        </p:txBody>
      </p:sp>
    </p:spTree>
    <p:extLst>
      <p:ext uri="{BB962C8B-B14F-4D97-AF65-F5344CB8AC3E}">
        <p14:creationId xmlns:p14="http://schemas.microsoft.com/office/powerpoint/2010/main" val="253213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8D0A638-F75F-47E0-81B4-B9C959818D8C}"/>
              </a:ext>
            </a:extLst>
          </p:cNvPr>
          <p:cNvGrpSpPr/>
          <p:nvPr/>
        </p:nvGrpSpPr>
        <p:grpSpPr>
          <a:xfrm>
            <a:off x="0" y="349787"/>
            <a:ext cx="24371300" cy="3639344"/>
            <a:chOff x="197223" y="1003299"/>
            <a:chExt cx="24371300" cy="3639344"/>
          </a:xfrm>
        </p:grpSpPr>
        <p:pic>
          <p:nvPicPr>
            <p:cNvPr id="5" name="Picture 4" descr="A screenshot of a computer screen&#10;&#10;Description automatically generated">
              <a:extLst>
                <a:ext uri="{FF2B5EF4-FFF2-40B4-BE49-F238E27FC236}">
                  <a16:creationId xmlns:a16="http://schemas.microsoft.com/office/drawing/2014/main" id="{515E3405-37DA-431D-AA42-3147F07AFA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23" y="1003299"/>
              <a:ext cx="24371300" cy="3639344"/>
            </a:xfrm>
            <a:prstGeom prst="rect">
              <a:avLst/>
            </a:prstGeom>
          </p:spPr>
        </p:pic>
        <p:sp>
          <p:nvSpPr>
            <p:cNvPr id="8" name="Rectangle: Rounded Corners 7">
              <a:extLst>
                <a:ext uri="{FF2B5EF4-FFF2-40B4-BE49-F238E27FC236}">
                  <a16:creationId xmlns:a16="http://schemas.microsoft.com/office/drawing/2014/main" id="{F63A25B6-E233-40A3-B785-400FEF7BE4AF}"/>
                </a:ext>
              </a:extLst>
            </p:cNvPr>
            <p:cNvSpPr/>
            <p:nvPr/>
          </p:nvSpPr>
          <p:spPr bwMode="auto">
            <a:xfrm>
              <a:off x="6999884" y="1003299"/>
              <a:ext cx="2574422" cy="1166160"/>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1" name="Rectangle: Rounded Corners 10">
              <a:extLst>
                <a:ext uri="{FF2B5EF4-FFF2-40B4-BE49-F238E27FC236}">
                  <a16:creationId xmlns:a16="http://schemas.microsoft.com/office/drawing/2014/main" id="{58D1DA6E-FFB5-4F24-97A1-5433CAAAC365}"/>
                </a:ext>
              </a:extLst>
            </p:cNvPr>
            <p:cNvSpPr/>
            <p:nvPr/>
          </p:nvSpPr>
          <p:spPr bwMode="auto">
            <a:xfrm>
              <a:off x="11654118" y="1613647"/>
              <a:ext cx="2723719" cy="1377863"/>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4" name="Rectangle: Rounded Corners 13">
              <a:extLst>
                <a:ext uri="{FF2B5EF4-FFF2-40B4-BE49-F238E27FC236}">
                  <a16:creationId xmlns:a16="http://schemas.microsoft.com/office/drawing/2014/main" id="{39FD0605-2DEC-41DB-9335-BA82DBFE25BC}"/>
                </a:ext>
              </a:extLst>
            </p:cNvPr>
            <p:cNvSpPr/>
            <p:nvPr/>
          </p:nvSpPr>
          <p:spPr bwMode="auto">
            <a:xfrm>
              <a:off x="18788932" y="2706267"/>
              <a:ext cx="2206410" cy="772039"/>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5" name="Rectangle: Rounded Corners 14">
              <a:extLst>
                <a:ext uri="{FF2B5EF4-FFF2-40B4-BE49-F238E27FC236}">
                  <a16:creationId xmlns:a16="http://schemas.microsoft.com/office/drawing/2014/main" id="{D17CFF9B-8077-4DB9-82F2-1186ADFA2C8A}"/>
                </a:ext>
              </a:extLst>
            </p:cNvPr>
            <p:cNvSpPr/>
            <p:nvPr/>
          </p:nvSpPr>
          <p:spPr bwMode="auto">
            <a:xfrm>
              <a:off x="16734922" y="1397420"/>
              <a:ext cx="2206410" cy="772039"/>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grpSp>
      <p:sp>
        <p:nvSpPr>
          <p:cNvPr id="2" name="Title 1"/>
          <p:cNvSpPr>
            <a:spLocks noGrp="1"/>
          </p:cNvSpPr>
          <p:nvPr>
            <p:ph type="title"/>
          </p:nvPr>
        </p:nvSpPr>
        <p:spPr/>
        <p:txBody>
          <a:bodyPr/>
          <a:lstStyle/>
          <a:p>
            <a:r>
              <a:rPr lang="en-US" dirty="0"/>
              <a:t>A minor negative</a:t>
            </a:r>
          </a:p>
        </p:txBody>
      </p:sp>
      <p:sp>
        <p:nvSpPr>
          <p:cNvPr id="3" name="Text Placeholder 2"/>
          <p:cNvSpPr>
            <a:spLocks noGrp="1"/>
          </p:cNvSpPr>
          <p:nvPr>
            <p:ph type="body" sz="quarter" idx="13"/>
          </p:nvPr>
        </p:nvSpPr>
        <p:spPr>
          <a:xfrm>
            <a:off x="1498347" y="9397778"/>
            <a:ext cx="11709653" cy="2704575"/>
          </a:xfrm>
        </p:spPr>
        <p:txBody>
          <a:bodyPr>
            <a:normAutofit lnSpcReduction="10000"/>
          </a:bodyPr>
          <a:lstStyle/>
          <a:p>
            <a:r>
              <a:rPr lang="en-US" dirty="0"/>
              <a:t>Integrating their GUI nodes balloons your graph size, </a:t>
            </a:r>
            <a:br>
              <a:rPr lang="en-US" dirty="0"/>
            </a:br>
            <a:r>
              <a:rPr lang="en-US" dirty="0"/>
              <a:t>Multiple nodes needed for each GUI</a:t>
            </a:r>
          </a:p>
          <a:p>
            <a:r>
              <a:rPr lang="en-US" dirty="0"/>
              <a:t>Nodes are very complex (1400 lines of code) so difficult to learn from or adapt</a:t>
            </a:r>
          </a:p>
        </p:txBody>
      </p:sp>
      <p:sp>
        <p:nvSpPr>
          <p:cNvPr id="9" name="Rectangle: Rounded Corners 8">
            <a:extLst>
              <a:ext uri="{FF2B5EF4-FFF2-40B4-BE49-F238E27FC236}">
                <a16:creationId xmlns:a16="http://schemas.microsoft.com/office/drawing/2014/main" id="{C85DFAC2-C24E-43B7-AB0C-24EB06BB7171}"/>
              </a:ext>
            </a:extLst>
          </p:cNvPr>
          <p:cNvSpPr/>
          <p:nvPr/>
        </p:nvSpPr>
        <p:spPr bwMode="auto">
          <a:xfrm>
            <a:off x="4803531" y="1933838"/>
            <a:ext cx="2574422" cy="1166160"/>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3" name="Rectangle: Rounded Corners 12">
            <a:extLst>
              <a:ext uri="{FF2B5EF4-FFF2-40B4-BE49-F238E27FC236}">
                <a16:creationId xmlns:a16="http://schemas.microsoft.com/office/drawing/2014/main" id="{540B46DF-A0EC-4AEC-A4BB-B4C12E3C4531}"/>
              </a:ext>
            </a:extLst>
          </p:cNvPr>
          <p:cNvSpPr/>
          <p:nvPr/>
        </p:nvSpPr>
        <p:spPr bwMode="auto">
          <a:xfrm>
            <a:off x="15535837" y="2127174"/>
            <a:ext cx="2723719" cy="1377863"/>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pic>
        <p:nvPicPr>
          <p:cNvPr id="6" name="Picture 5">
            <a:extLst>
              <a:ext uri="{FF2B5EF4-FFF2-40B4-BE49-F238E27FC236}">
                <a16:creationId xmlns:a16="http://schemas.microsoft.com/office/drawing/2014/main" id="{4498FA3D-2D5E-40CE-B72C-6DE9E15572A9}"/>
              </a:ext>
            </a:extLst>
          </p:cNvPr>
          <p:cNvPicPr>
            <a:picLocks noChangeAspect="1"/>
          </p:cNvPicPr>
          <p:nvPr/>
        </p:nvPicPr>
        <p:blipFill>
          <a:blip r:embed="rId3"/>
          <a:stretch>
            <a:fillRect/>
          </a:stretch>
        </p:blipFill>
        <p:spPr>
          <a:xfrm>
            <a:off x="14212169" y="9683751"/>
            <a:ext cx="9458325" cy="3028950"/>
          </a:xfrm>
          <a:prstGeom prst="rect">
            <a:avLst/>
          </a:prstGeom>
        </p:spPr>
      </p:pic>
      <p:pic>
        <p:nvPicPr>
          <p:cNvPr id="7" name="Picture 6">
            <a:extLst>
              <a:ext uri="{FF2B5EF4-FFF2-40B4-BE49-F238E27FC236}">
                <a16:creationId xmlns:a16="http://schemas.microsoft.com/office/drawing/2014/main" id="{B49618C1-F6A0-4E38-8D35-78E64792F7FE}"/>
              </a:ext>
            </a:extLst>
          </p:cNvPr>
          <p:cNvPicPr>
            <a:picLocks noChangeAspect="1"/>
          </p:cNvPicPr>
          <p:nvPr/>
        </p:nvPicPr>
        <p:blipFill>
          <a:blip r:embed="rId4"/>
          <a:stretch>
            <a:fillRect/>
          </a:stretch>
        </p:blipFill>
        <p:spPr>
          <a:xfrm>
            <a:off x="16388632" y="4480627"/>
            <a:ext cx="4800600" cy="5076825"/>
          </a:xfrm>
          <a:prstGeom prst="rect">
            <a:avLst/>
          </a:prstGeom>
        </p:spPr>
      </p:pic>
      <p:cxnSp>
        <p:nvCxnSpPr>
          <p:cNvPr id="23" name="Straight Arrow Connector 22">
            <a:extLst>
              <a:ext uri="{FF2B5EF4-FFF2-40B4-BE49-F238E27FC236}">
                <a16:creationId xmlns:a16="http://schemas.microsoft.com/office/drawing/2014/main" id="{C49D3A18-DB46-4D90-BA90-2DA5B14FF020}"/>
              </a:ext>
            </a:extLst>
          </p:cNvPr>
          <p:cNvCxnSpPr>
            <a:cxnSpLocks/>
          </p:cNvCxnSpPr>
          <p:nvPr/>
        </p:nvCxnSpPr>
        <p:spPr>
          <a:xfrm>
            <a:off x="14540754" y="6858000"/>
            <a:ext cx="0" cy="5602942"/>
          </a:xfrm>
          <a:prstGeom prst="straightConnector1">
            <a:avLst/>
          </a:prstGeom>
          <a:ln w="38100">
            <a:solidFill>
              <a:schemeClr val="tx2"/>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1DA4B9E-8090-49FD-9876-64DE9996659C}"/>
              </a:ext>
            </a:extLst>
          </p:cNvPr>
          <p:cNvCxnSpPr>
            <a:cxnSpLocks/>
          </p:cNvCxnSpPr>
          <p:nvPr/>
        </p:nvCxnSpPr>
        <p:spPr>
          <a:xfrm>
            <a:off x="14540754" y="6858000"/>
            <a:ext cx="1847878" cy="0"/>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47054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AEC1-98EA-49B1-A3B6-6069D115F592}"/>
              </a:ext>
            </a:extLst>
          </p:cNvPr>
          <p:cNvSpPr>
            <a:spLocks noGrp="1"/>
          </p:cNvSpPr>
          <p:nvPr>
            <p:ph type="title"/>
          </p:nvPr>
        </p:nvSpPr>
        <p:spPr/>
        <p:txBody>
          <a:bodyPr/>
          <a:lstStyle/>
          <a:p>
            <a:endParaRPr lang="en-GB" dirty="0"/>
          </a:p>
        </p:txBody>
      </p:sp>
      <p:pic>
        <p:nvPicPr>
          <p:cNvPr id="5" name="Picture 4">
            <a:extLst>
              <a:ext uri="{FF2B5EF4-FFF2-40B4-BE49-F238E27FC236}">
                <a16:creationId xmlns:a16="http://schemas.microsoft.com/office/drawing/2014/main" id="{E69342F2-19B9-4D41-A373-E33C157672BD}"/>
              </a:ext>
            </a:extLst>
          </p:cNvPr>
          <p:cNvPicPr>
            <a:picLocks noChangeAspect="1"/>
          </p:cNvPicPr>
          <p:nvPr/>
        </p:nvPicPr>
        <p:blipFill rotWithShape="1">
          <a:blip r:embed="rId2">
            <a:extLst>
              <a:ext uri="{28A0092B-C50C-407E-A947-70E740481C1C}">
                <a14:useLocalDpi xmlns:a14="http://schemas.microsoft.com/office/drawing/2010/main" val="0"/>
              </a:ext>
            </a:extLst>
          </a:blip>
          <a:srcRect b="12999"/>
          <a:stretch/>
        </p:blipFill>
        <p:spPr>
          <a:xfrm>
            <a:off x="0" y="0"/>
            <a:ext cx="24371300" cy="15445548"/>
          </a:xfrm>
          <a:prstGeom prst="rect">
            <a:avLst/>
          </a:prstGeom>
        </p:spPr>
      </p:pic>
      <p:sp>
        <p:nvSpPr>
          <p:cNvPr id="6" name="Rectangle: Rounded Corners 5">
            <a:extLst>
              <a:ext uri="{FF2B5EF4-FFF2-40B4-BE49-F238E27FC236}">
                <a16:creationId xmlns:a16="http://schemas.microsoft.com/office/drawing/2014/main" id="{B9C9DC71-2632-476E-BFF2-351B6FA0392F}"/>
              </a:ext>
            </a:extLst>
          </p:cNvPr>
          <p:cNvSpPr/>
          <p:nvPr/>
        </p:nvSpPr>
        <p:spPr bwMode="auto">
          <a:xfrm>
            <a:off x="7914283" y="2055880"/>
            <a:ext cx="3166093" cy="11333788"/>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Tree>
    <p:extLst>
      <p:ext uri="{BB962C8B-B14F-4D97-AF65-F5344CB8AC3E}">
        <p14:creationId xmlns:p14="http://schemas.microsoft.com/office/powerpoint/2010/main" val="15658173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7021216D-E82C-427D-94A0-FFEE9BF63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747" y="2272682"/>
            <a:ext cx="18469805" cy="7651396"/>
          </a:xfrm>
          <a:prstGeom prst="rect">
            <a:avLst/>
          </a:prstGeom>
        </p:spPr>
      </p:pic>
      <p:pic>
        <p:nvPicPr>
          <p:cNvPr id="20" name="Picture 19">
            <a:extLst>
              <a:ext uri="{FF2B5EF4-FFF2-40B4-BE49-F238E27FC236}">
                <a16:creationId xmlns:a16="http://schemas.microsoft.com/office/drawing/2014/main" id="{0DEAC1ED-2875-4E63-A620-A3FFB6873133}"/>
              </a:ext>
            </a:extLst>
          </p:cNvPr>
          <p:cNvPicPr>
            <a:picLocks noChangeAspect="1"/>
          </p:cNvPicPr>
          <p:nvPr/>
        </p:nvPicPr>
        <p:blipFill>
          <a:blip r:embed="rId4"/>
          <a:stretch>
            <a:fillRect/>
          </a:stretch>
        </p:blipFill>
        <p:spPr>
          <a:xfrm>
            <a:off x="9124483" y="10118631"/>
            <a:ext cx="5649352" cy="3389611"/>
          </a:xfrm>
          <a:prstGeom prst="rect">
            <a:avLst/>
          </a:prstGeom>
        </p:spPr>
      </p:pic>
      <p:sp>
        <p:nvSpPr>
          <p:cNvPr id="4" name="Title 1">
            <a:extLst>
              <a:ext uri="{FF2B5EF4-FFF2-40B4-BE49-F238E27FC236}">
                <a16:creationId xmlns:a16="http://schemas.microsoft.com/office/drawing/2014/main" id="{CA48929C-2091-4B51-8924-D1BCDC98DD0D}"/>
              </a:ext>
            </a:extLst>
          </p:cNvPr>
          <p:cNvSpPr>
            <a:spLocks noGrp="1"/>
          </p:cNvSpPr>
          <p:nvPr>
            <p:ph type="title"/>
          </p:nvPr>
        </p:nvSpPr>
        <p:spPr>
          <a:xfrm>
            <a:off x="2224088" y="979704"/>
            <a:ext cx="19621500" cy="1585819"/>
          </a:xfrm>
        </p:spPr>
        <p:txBody>
          <a:bodyPr/>
          <a:lstStyle/>
          <a:p>
            <a:pPr algn="ctr"/>
            <a:r>
              <a:rPr lang="en-US" dirty="0"/>
              <a:t>What we will achieve today</a:t>
            </a:r>
            <a:endParaRPr lang="en-GB" dirty="0"/>
          </a:p>
        </p:txBody>
      </p:sp>
    </p:spTree>
    <p:extLst>
      <p:ext uri="{BB962C8B-B14F-4D97-AF65-F5344CB8AC3E}">
        <p14:creationId xmlns:p14="http://schemas.microsoft.com/office/powerpoint/2010/main" val="12148663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Key Resources</a:t>
            </a:r>
          </a:p>
        </p:txBody>
      </p:sp>
      <p:sp>
        <p:nvSpPr>
          <p:cNvPr id="3" name="Text Placeholder 2"/>
          <p:cNvSpPr>
            <a:spLocks noGrp="1"/>
          </p:cNvSpPr>
          <p:nvPr>
            <p:ph type="body" sz="quarter" idx="10"/>
          </p:nvPr>
        </p:nvSpPr>
        <p:spPr/>
        <p:txBody>
          <a:bodyPr/>
          <a:lstStyle/>
          <a:p>
            <a:r>
              <a:rPr lang="en-US" dirty="0"/>
              <a:t>Zetcode.com</a:t>
            </a:r>
          </a:p>
        </p:txBody>
      </p:sp>
      <p:sp>
        <p:nvSpPr>
          <p:cNvPr id="4" name="Text Placeholder 3"/>
          <p:cNvSpPr>
            <a:spLocks noGrp="1"/>
          </p:cNvSpPr>
          <p:nvPr>
            <p:ph type="body" sz="quarter" idx="11"/>
          </p:nvPr>
        </p:nvSpPr>
        <p:spPr/>
        <p:txBody>
          <a:bodyPr/>
          <a:lstStyle/>
          <a:p>
            <a:r>
              <a:rPr lang="en-US" dirty="0"/>
              <a:t>Step by step instructions on building some WinForms in Iron Python</a:t>
            </a:r>
          </a:p>
          <a:p>
            <a:r>
              <a:rPr lang="en-GB" dirty="0">
                <a:hlinkClick r:id="rId2"/>
              </a:rPr>
              <a:t>http://zetcode.com/tutorials/ironpythontutorial/introduction/</a:t>
            </a:r>
            <a:endParaRPr lang="en-US" dirty="0"/>
          </a:p>
        </p:txBody>
      </p:sp>
      <p:sp>
        <p:nvSpPr>
          <p:cNvPr id="5" name="Text Placeholder 4"/>
          <p:cNvSpPr>
            <a:spLocks noGrp="1"/>
          </p:cNvSpPr>
          <p:nvPr>
            <p:ph type="body" sz="quarter" idx="12"/>
          </p:nvPr>
        </p:nvSpPr>
        <p:spPr/>
        <p:txBody>
          <a:bodyPr/>
          <a:lstStyle/>
          <a:p>
            <a:r>
              <a:rPr lang="en-US" dirty="0"/>
              <a:t>Microsoft WinForms documentation</a:t>
            </a:r>
          </a:p>
          <a:p>
            <a:endParaRPr lang="en-US" dirty="0"/>
          </a:p>
        </p:txBody>
      </p:sp>
      <p:sp>
        <p:nvSpPr>
          <p:cNvPr id="6" name="Text Placeholder 5"/>
          <p:cNvSpPr>
            <a:spLocks noGrp="1"/>
          </p:cNvSpPr>
          <p:nvPr>
            <p:ph type="body" sz="quarter" idx="13"/>
          </p:nvPr>
        </p:nvSpPr>
        <p:spPr/>
        <p:txBody>
          <a:bodyPr/>
          <a:lstStyle/>
          <a:p>
            <a:r>
              <a:rPr lang="en-US" dirty="0"/>
              <a:t>The full documentation of WinForms. Examples of all available methods etc. Written in C# </a:t>
            </a:r>
            <a:r>
              <a:rPr lang="en-GB" dirty="0">
                <a:hlinkClick r:id="rId3"/>
              </a:rPr>
              <a:t>https://docs.microsoft.com/en-us/dotnet/api/system.windows.forms.form?view=netframework-4.8</a:t>
            </a:r>
            <a:endParaRPr lang="en-US" dirty="0"/>
          </a:p>
          <a:p>
            <a:endParaRPr lang="en-US" dirty="0"/>
          </a:p>
        </p:txBody>
      </p:sp>
      <p:sp>
        <p:nvSpPr>
          <p:cNvPr id="7" name="Text Placeholder 6"/>
          <p:cNvSpPr>
            <a:spLocks noGrp="1"/>
          </p:cNvSpPr>
          <p:nvPr>
            <p:ph type="body" sz="quarter" idx="14"/>
          </p:nvPr>
        </p:nvSpPr>
        <p:spPr/>
        <p:txBody>
          <a:bodyPr/>
          <a:lstStyle/>
          <a:p>
            <a:r>
              <a:rPr lang="en-US" dirty="0"/>
              <a:t>Voidspace.org</a:t>
            </a:r>
          </a:p>
        </p:txBody>
      </p:sp>
      <p:sp>
        <p:nvSpPr>
          <p:cNvPr id="8" name="Text Placeholder 7"/>
          <p:cNvSpPr>
            <a:spLocks noGrp="1"/>
          </p:cNvSpPr>
          <p:nvPr>
            <p:ph type="body" sz="quarter" idx="15"/>
          </p:nvPr>
        </p:nvSpPr>
        <p:spPr/>
        <p:txBody>
          <a:bodyPr/>
          <a:lstStyle/>
          <a:p>
            <a:r>
              <a:rPr lang="en-US" dirty="0"/>
              <a:t>Similar to Zetcode, with a few more methods and controls covered</a:t>
            </a:r>
          </a:p>
          <a:p>
            <a:r>
              <a:rPr lang="en-GB" dirty="0">
                <a:hlinkClick r:id="rId4"/>
              </a:rPr>
              <a:t>http://www.voidspace.org.uk/ironpython/winforms/index.shtml</a:t>
            </a:r>
            <a:endParaRPr lang="en-US" dirty="0"/>
          </a:p>
          <a:p>
            <a:endParaRPr lang="en-US" dirty="0"/>
          </a:p>
        </p:txBody>
      </p:sp>
      <p:sp>
        <p:nvSpPr>
          <p:cNvPr id="9" name="Text Placeholder 8"/>
          <p:cNvSpPr>
            <a:spLocks noGrp="1"/>
          </p:cNvSpPr>
          <p:nvPr>
            <p:ph type="body" sz="quarter" idx="16"/>
          </p:nvPr>
        </p:nvSpPr>
        <p:spPr/>
        <p:txBody>
          <a:bodyPr/>
          <a:lstStyle/>
          <a:p>
            <a:r>
              <a:rPr lang="en-US" dirty="0"/>
              <a:t>Dynamo Forum</a:t>
            </a:r>
          </a:p>
          <a:p>
            <a:endParaRPr lang="en-US" dirty="0"/>
          </a:p>
        </p:txBody>
      </p:sp>
      <p:sp>
        <p:nvSpPr>
          <p:cNvPr id="10" name="Text Placeholder 9"/>
          <p:cNvSpPr>
            <a:spLocks noGrp="1"/>
          </p:cNvSpPr>
          <p:nvPr>
            <p:ph type="body" sz="quarter" idx="17"/>
          </p:nvPr>
        </p:nvSpPr>
        <p:spPr/>
        <p:txBody>
          <a:bodyPr/>
          <a:lstStyle/>
          <a:p>
            <a:r>
              <a:rPr lang="en-US" dirty="0"/>
              <a:t>Its not a popular topic, but there are a lot of people on the forum including myself and the Data-Shapes team that can help </a:t>
            </a:r>
            <a:r>
              <a:rPr lang="en-GB" dirty="0">
                <a:hlinkClick r:id="rId5"/>
              </a:rPr>
              <a:t>https://forum.dynamobim.com/search?q=winform</a:t>
            </a:r>
            <a:endParaRPr lang="en-US" dirty="0"/>
          </a:p>
        </p:txBody>
      </p:sp>
    </p:spTree>
    <p:extLst>
      <p:ext uri="{BB962C8B-B14F-4D97-AF65-F5344CB8AC3E}">
        <p14:creationId xmlns:p14="http://schemas.microsoft.com/office/powerpoint/2010/main" val="23502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build="p"/>
      <p:bldP spid="7" grpId="0" build="p"/>
      <p:bldP spid="8" grpId="0" build="p"/>
      <p:bldP spid="9" grpId="0" build="p"/>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B01C42-ADCA-4306-897F-C2B67A4179C3}"/>
              </a:ext>
            </a:extLst>
          </p:cNvPr>
          <p:cNvPicPr>
            <a:picLocks noChangeAspect="1"/>
          </p:cNvPicPr>
          <p:nvPr/>
        </p:nvPicPr>
        <p:blipFill>
          <a:blip r:embed="rId2"/>
          <a:stretch>
            <a:fillRect/>
          </a:stretch>
        </p:blipFill>
        <p:spPr>
          <a:xfrm>
            <a:off x="1705307" y="3541769"/>
            <a:ext cx="8260126" cy="5898045"/>
          </a:xfrm>
          <a:prstGeom prst="rect">
            <a:avLst/>
          </a:prstGeom>
        </p:spPr>
      </p:pic>
      <p:pic>
        <p:nvPicPr>
          <p:cNvPr id="10" name="Picture 9">
            <a:extLst>
              <a:ext uri="{FF2B5EF4-FFF2-40B4-BE49-F238E27FC236}">
                <a16:creationId xmlns:a16="http://schemas.microsoft.com/office/drawing/2014/main" id="{F92DF0D1-B89A-4800-9410-B8287E48CC3F}"/>
              </a:ext>
            </a:extLst>
          </p:cNvPr>
          <p:cNvPicPr>
            <a:picLocks noChangeAspect="1"/>
          </p:cNvPicPr>
          <p:nvPr/>
        </p:nvPicPr>
        <p:blipFill>
          <a:blip r:embed="rId3"/>
          <a:stretch>
            <a:fillRect/>
          </a:stretch>
        </p:blipFill>
        <p:spPr>
          <a:xfrm>
            <a:off x="12185650" y="4276185"/>
            <a:ext cx="11430000" cy="5163629"/>
          </a:xfrm>
          <a:prstGeom prst="rect">
            <a:avLst/>
          </a:prstGeom>
        </p:spPr>
      </p:pic>
      <p:sp>
        <p:nvSpPr>
          <p:cNvPr id="19" name="Title 1">
            <a:extLst>
              <a:ext uri="{FF2B5EF4-FFF2-40B4-BE49-F238E27FC236}">
                <a16:creationId xmlns:a16="http://schemas.microsoft.com/office/drawing/2014/main" id="{F043593E-BF51-4CD4-BE8B-D606AC2838DC}"/>
              </a:ext>
            </a:extLst>
          </p:cNvPr>
          <p:cNvSpPr>
            <a:spLocks noGrp="1"/>
          </p:cNvSpPr>
          <p:nvPr>
            <p:ph type="title"/>
          </p:nvPr>
        </p:nvSpPr>
        <p:spPr>
          <a:xfrm>
            <a:off x="2224088" y="979704"/>
            <a:ext cx="19621500" cy="1585819"/>
          </a:xfrm>
        </p:spPr>
        <p:txBody>
          <a:bodyPr/>
          <a:lstStyle/>
          <a:p>
            <a:pPr algn="ctr"/>
            <a:r>
              <a:rPr lang="en-US" sz="6600" dirty="0"/>
              <a:t>Zetcode.com</a:t>
            </a:r>
          </a:p>
        </p:txBody>
      </p:sp>
    </p:spTree>
    <p:extLst>
      <p:ext uri="{BB962C8B-B14F-4D97-AF65-F5344CB8AC3E}">
        <p14:creationId xmlns:p14="http://schemas.microsoft.com/office/powerpoint/2010/main" val="24192253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Key Terminology</a:t>
            </a:r>
          </a:p>
        </p:txBody>
      </p:sp>
      <p:sp>
        <p:nvSpPr>
          <p:cNvPr id="3" name="Text Placeholder 2"/>
          <p:cNvSpPr>
            <a:spLocks noGrp="1"/>
          </p:cNvSpPr>
          <p:nvPr>
            <p:ph type="body" sz="quarter" idx="10"/>
          </p:nvPr>
        </p:nvSpPr>
        <p:spPr/>
        <p:txBody>
          <a:bodyPr/>
          <a:lstStyle/>
          <a:p>
            <a:r>
              <a:rPr lang="en-US" dirty="0"/>
              <a:t>Class &amp; Object</a:t>
            </a:r>
          </a:p>
        </p:txBody>
      </p:sp>
      <p:sp>
        <p:nvSpPr>
          <p:cNvPr id="4" name="Text Placeholder 3"/>
          <p:cNvSpPr>
            <a:spLocks noGrp="1"/>
          </p:cNvSpPr>
          <p:nvPr>
            <p:ph type="body" sz="quarter" idx="11"/>
          </p:nvPr>
        </p:nvSpPr>
        <p:spPr>
          <a:xfrm>
            <a:off x="2224088" y="4172853"/>
            <a:ext cx="21134676" cy="3592289"/>
          </a:xfrm>
        </p:spPr>
        <p:txBody>
          <a:bodyPr>
            <a:normAutofit/>
          </a:bodyPr>
          <a:lstStyle/>
          <a:p>
            <a:r>
              <a:rPr lang="en-US" dirty="0"/>
              <a:t>A blueprint created by a programmer for an object. This defines a set of attributes that will characterize any object that is instantiated from this class.</a:t>
            </a:r>
          </a:p>
        </p:txBody>
      </p:sp>
      <p:sp>
        <p:nvSpPr>
          <p:cNvPr id="29" name="Text Placeholder 3">
            <a:extLst>
              <a:ext uri="{FF2B5EF4-FFF2-40B4-BE49-F238E27FC236}">
                <a16:creationId xmlns:a16="http://schemas.microsoft.com/office/drawing/2014/main" id="{27EBE02C-4950-4ED7-9B46-8D011835D1BA}"/>
              </a:ext>
            </a:extLst>
          </p:cNvPr>
          <p:cNvSpPr txBox="1">
            <a:spLocks/>
          </p:cNvSpPr>
          <p:nvPr/>
        </p:nvSpPr>
        <p:spPr>
          <a:xfrm>
            <a:off x="2224088" y="8942804"/>
            <a:ext cx="21134676" cy="1032469"/>
          </a:xfrm>
          <a:prstGeom prst="rect">
            <a:avLst/>
          </a:prstGeom>
        </p:spPr>
        <p:txBody>
          <a:bodyPr vert="horz" lIns="217636" tIns="108818" rIns="217636" bIns="108818" rtlCol="0">
            <a:normAutofit/>
          </a:bodyPr>
          <a:lstStyle>
            <a:lvl1pPr marL="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1pPr>
            <a:lvl2pPr marL="473075" indent="0" algn="l" defTabSz="1088182" rtl="0" eaLnBrk="1" latinLnBrk="0" hangingPunct="1">
              <a:lnSpc>
                <a:spcPct val="140000"/>
              </a:lnSpc>
              <a:spcBef>
                <a:spcPct val="20000"/>
              </a:spcBef>
              <a:buClr>
                <a:schemeClr val="accent1"/>
              </a:buClr>
              <a:buFont typeface="Courier New"/>
              <a:buNone/>
              <a:tabLst/>
              <a:defRPr sz="3000" b="0" i="0" strike="noStrike" kern="1200">
                <a:solidFill>
                  <a:schemeClr val="tx1"/>
                </a:solidFill>
                <a:latin typeface="Arial" panose="020B0604020202020204" pitchFamily="34" charset="0"/>
                <a:ea typeface="+mn-ea"/>
                <a:cs typeface="Arial" panose="020B0604020202020204" pitchFamily="34" charset="0"/>
              </a:defRPr>
            </a:lvl2pPr>
            <a:lvl3pPr marL="920750" indent="0" algn="l" defTabSz="1088182" rtl="0" eaLnBrk="1" latinLnBrk="0" hangingPunct="1">
              <a:lnSpc>
                <a:spcPct val="140000"/>
              </a:lnSpc>
              <a:spcBef>
                <a:spcPct val="20000"/>
              </a:spcBef>
              <a:buClr>
                <a:schemeClr val="accent1"/>
              </a:buClr>
              <a:buFont typeface="Wingdings" charset="2"/>
              <a:buNone/>
              <a:tabLst/>
              <a:defRPr sz="3000" b="0" i="0" strike="noStrike" kern="1200">
                <a:solidFill>
                  <a:schemeClr val="tx1"/>
                </a:solidFill>
                <a:latin typeface="Arial" panose="020B0604020202020204" pitchFamily="34" charset="0"/>
                <a:ea typeface="+mn-ea"/>
                <a:cs typeface="Arial" panose="020B0604020202020204" pitchFamily="34" charset="0"/>
              </a:defRPr>
            </a:lvl3pPr>
            <a:lvl4pPr marL="1393825"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4pPr>
            <a:lvl5pPr marL="184150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dirty="0"/>
              <a:t>An Object is simple an instance of a class</a:t>
            </a:r>
          </a:p>
        </p:txBody>
      </p:sp>
      <p:pic>
        <p:nvPicPr>
          <p:cNvPr id="30" name="Picture 29">
            <a:extLst>
              <a:ext uri="{FF2B5EF4-FFF2-40B4-BE49-F238E27FC236}">
                <a16:creationId xmlns:a16="http://schemas.microsoft.com/office/drawing/2014/main" id="{AE99DF1A-4A0E-48FE-8C7B-F0AD87A9E307}"/>
              </a:ext>
            </a:extLst>
          </p:cNvPr>
          <p:cNvPicPr>
            <a:picLocks noChangeAspect="1"/>
          </p:cNvPicPr>
          <p:nvPr/>
        </p:nvPicPr>
        <p:blipFill rotWithShape="1">
          <a:blip r:embed="rId3"/>
          <a:srcRect b="21707"/>
          <a:stretch/>
        </p:blipFill>
        <p:spPr>
          <a:xfrm>
            <a:off x="4524233" y="5792877"/>
            <a:ext cx="15322833" cy="2977050"/>
          </a:xfrm>
          <a:prstGeom prst="rect">
            <a:avLst/>
          </a:prstGeom>
        </p:spPr>
      </p:pic>
      <p:pic>
        <p:nvPicPr>
          <p:cNvPr id="31" name="Picture 30">
            <a:extLst>
              <a:ext uri="{FF2B5EF4-FFF2-40B4-BE49-F238E27FC236}">
                <a16:creationId xmlns:a16="http://schemas.microsoft.com/office/drawing/2014/main" id="{7009079C-B86B-484A-A92B-1A52C17F1494}"/>
              </a:ext>
            </a:extLst>
          </p:cNvPr>
          <p:cNvPicPr>
            <a:picLocks noChangeAspect="1"/>
          </p:cNvPicPr>
          <p:nvPr/>
        </p:nvPicPr>
        <p:blipFill rotWithShape="1">
          <a:blip r:embed="rId4"/>
          <a:srcRect r="44109" b="81811"/>
          <a:stretch/>
        </p:blipFill>
        <p:spPr>
          <a:xfrm>
            <a:off x="4524233" y="10751966"/>
            <a:ext cx="15322833" cy="1136910"/>
          </a:xfrm>
          <a:prstGeom prst="rect">
            <a:avLst/>
          </a:prstGeom>
        </p:spPr>
      </p:pic>
      <p:pic>
        <p:nvPicPr>
          <p:cNvPr id="32" name="Picture 31">
            <a:extLst>
              <a:ext uri="{FF2B5EF4-FFF2-40B4-BE49-F238E27FC236}">
                <a16:creationId xmlns:a16="http://schemas.microsoft.com/office/drawing/2014/main" id="{81F2652C-A64A-4D2D-A388-466B0C30D479}"/>
              </a:ext>
            </a:extLst>
          </p:cNvPr>
          <p:cNvPicPr>
            <a:picLocks noChangeAspect="1"/>
          </p:cNvPicPr>
          <p:nvPr/>
        </p:nvPicPr>
        <p:blipFill rotWithShape="1">
          <a:blip r:embed="rId5"/>
          <a:srcRect t="35622" r="45785" b="24901"/>
          <a:stretch/>
        </p:blipFill>
        <p:spPr>
          <a:xfrm>
            <a:off x="4524234" y="11992786"/>
            <a:ext cx="15322832" cy="776693"/>
          </a:xfrm>
          <a:prstGeom prst="rect">
            <a:avLst/>
          </a:prstGeom>
        </p:spPr>
      </p:pic>
    </p:spTree>
    <p:extLst>
      <p:ext uri="{BB962C8B-B14F-4D97-AF65-F5344CB8AC3E}">
        <p14:creationId xmlns:p14="http://schemas.microsoft.com/office/powerpoint/2010/main" val="52717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2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Key Terminology</a:t>
            </a:r>
          </a:p>
        </p:txBody>
      </p:sp>
      <p:sp>
        <p:nvSpPr>
          <p:cNvPr id="3" name="Text Placeholder 2"/>
          <p:cNvSpPr>
            <a:spLocks noGrp="1"/>
          </p:cNvSpPr>
          <p:nvPr>
            <p:ph type="body" sz="quarter" idx="10"/>
          </p:nvPr>
        </p:nvSpPr>
        <p:spPr/>
        <p:txBody>
          <a:bodyPr/>
          <a:lstStyle/>
          <a:p>
            <a:r>
              <a:rPr lang="en-US" dirty="0"/>
              <a:t>Method &amp; Property</a:t>
            </a:r>
          </a:p>
        </p:txBody>
      </p:sp>
      <p:sp>
        <p:nvSpPr>
          <p:cNvPr id="4" name="Text Placeholder 3"/>
          <p:cNvSpPr>
            <a:spLocks noGrp="1"/>
          </p:cNvSpPr>
          <p:nvPr>
            <p:ph type="body" sz="quarter" idx="11"/>
          </p:nvPr>
        </p:nvSpPr>
        <p:spPr>
          <a:xfrm>
            <a:off x="2224088" y="4172853"/>
            <a:ext cx="21134676" cy="3592289"/>
          </a:xfrm>
        </p:spPr>
        <p:txBody>
          <a:bodyPr>
            <a:normAutofit/>
          </a:bodyPr>
          <a:lstStyle/>
          <a:p>
            <a:r>
              <a:rPr lang="en-US" dirty="0"/>
              <a:t>Similar to a function, it called by its name (Always a capital Letter), but it is implicitly associated with an object/class. </a:t>
            </a:r>
          </a:p>
          <a:p>
            <a:r>
              <a:rPr lang="en-GB" dirty="0">
                <a:hlinkClick r:id="rId3"/>
              </a:rPr>
              <a:t>https://docs.microsoft.com/en-us/dotnet/api/system.windows.forms.control.controlcollection.addrange?view=netframework-4.8</a:t>
            </a:r>
            <a:endParaRPr lang="en-US" dirty="0"/>
          </a:p>
        </p:txBody>
      </p:sp>
      <p:sp>
        <p:nvSpPr>
          <p:cNvPr id="29" name="Text Placeholder 3">
            <a:extLst>
              <a:ext uri="{FF2B5EF4-FFF2-40B4-BE49-F238E27FC236}">
                <a16:creationId xmlns:a16="http://schemas.microsoft.com/office/drawing/2014/main" id="{27EBE02C-4950-4ED7-9B46-8D011835D1BA}"/>
              </a:ext>
            </a:extLst>
          </p:cNvPr>
          <p:cNvSpPr txBox="1">
            <a:spLocks/>
          </p:cNvSpPr>
          <p:nvPr/>
        </p:nvSpPr>
        <p:spPr>
          <a:xfrm>
            <a:off x="2224088" y="8719302"/>
            <a:ext cx="21134676" cy="1032469"/>
          </a:xfrm>
          <a:prstGeom prst="rect">
            <a:avLst/>
          </a:prstGeom>
        </p:spPr>
        <p:txBody>
          <a:bodyPr vert="horz" lIns="217636" tIns="108818" rIns="217636" bIns="108818" rtlCol="0">
            <a:normAutofit/>
          </a:bodyPr>
          <a:lstStyle>
            <a:lvl1pPr marL="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1pPr>
            <a:lvl2pPr marL="473075" indent="0" algn="l" defTabSz="1088182" rtl="0" eaLnBrk="1" latinLnBrk="0" hangingPunct="1">
              <a:lnSpc>
                <a:spcPct val="140000"/>
              </a:lnSpc>
              <a:spcBef>
                <a:spcPct val="20000"/>
              </a:spcBef>
              <a:buClr>
                <a:schemeClr val="accent1"/>
              </a:buClr>
              <a:buFont typeface="Courier New"/>
              <a:buNone/>
              <a:tabLst/>
              <a:defRPr sz="3000" b="0" i="0" strike="noStrike" kern="1200">
                <a:solidFill>
                  <a:schemeClr val="tx1"/>
                </a:solidFill>
                <a:latin typeface="Arial" panose="020B0604020202020204" pitchFamily="34" charset="0"/>
                <a:ea typeface="+mn-ea"/>
                <a:cs typeface="Arial" panose="020B0604020202020204" pitchFamily="34" charset="0"/>
              </a:defRPr>
            </a:lvl2pPr>
            <a:lvl3pPr marL="920750" indent="0" algn="l" defTabSz="1088182" rtl="0" eaLnBrk="1" latinLnBrk="0" hangingPunct="1">
              <a:lnSpc>
                <a:spcPct val="140000"/>
              </a:lnSpc>
              <a:spcBef>
                <a:spcPct val="20000"/>
              </a:spcBef>
              <a:buClr>
                <a:schemeClr val="accent1"/>
              </a:buClr>
              <a:buFont typeface="Wingdings" charset="2"/>
              <a:buNone/>
              <a:tabLst/>
              <a:defRPr sz="3000" b="0" i="0" strike="noStrike" kern="1200">
                <a:solidFill>
                  <a:schemeClr val="tx1"/>
                </a:solidFill>
                <a:latin typeface="Arial" panose="020B0604020202020204" pitchFamily="34" charset="0"/>
                <a:ea typeface="+mn-ea"/>
                <a:cs typeface="Arial" panose="020B0604020202020204" pitchFamily="34" charset="0"/>
              </a:defRPr>
            </a:lvl3pPr>
            <a:lvl4pPr marL="1393825"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4pPr>
            <a:lvl5pPr marL="1841500" indent="0" algn="l" defTabSz="1088182" rtl="0" eaLnBrk="1" latinLnBrk="0" hangingPunct="1">
              <a:lnSpc>
                <a:spcPct val="140000"/>
              </a:lnSpc>
              <a:spcBef>
                <a:spcPct val="20000"/>
              </a:spcBef>
              <a:buClr>
                <a:schemeClr val="accent1"/>
              </a:buClr>
              <a:buFont typeface="Arial"/>
              <a:buNone/>
              <a:tabLst/>
              <a:defRPr sz="3000" b="0" i="0" strike="noStrike"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dirty="0"/>
              <a:t>Properties : controllable attributes of an object </a:t>
            </a:r>
          </a:p>
        </p:txBody>
      </p:sp>
      <p:pic>
        <p:nvPicPr>
          <p:cNvPr id="8" name="Picture 7">
            <a:extLst>
              <a:ext uri="{FF2B5EF4-FFF2-40B4-BE49-F238E27FC236}">
                <a16:creationId xmlns:a16="http://schemas.microsoft.com/office/drawing/2014/main" id="{D42C0FF2-0EBE-4285-BC5D-294DA05D612F}"/>
              </a:ext>
            </a:extLst>
          </p:cNvPr>
          <p:cNvPicPr>
            <a:picLocks noChangeAspect="1"/>
          </p:cNvPicPr>
          <p:nvPr/>
        </p:nvPicPr>
        <p:blipFill rotWithShape="1">
          <a:blip r:embed="rId4"/>
          <a:srcRect l="1" t="9880" r="-298" b="13202"/>
          <a:stretch/>
        </p:blipFill>
        <p:spPr>
          <a:xfrm>
            <a:off x="2106684" y="5707590"/>
            <a:ext cx="21252080" cy="2251846"/>
          </a:xfrm>
          <a:prstGeom prst="rect">
            <a:avLst/>
          </a:prstGeom>
        </p:spPr>
      </p:pic>
      <p:sp>
        <p:nvSpPr>
          <p:cNvPr id="9" name="Rectangle: Rounded Corners 8">
            <a:extLst>
              <a:ext uri="{FF2B5EF4-FFF2-40B4-BE49-F238E27FC236}">
                <a16:creationId xmlns:a16="http://schemas.microsoft.com/office/drawing/2014/main" id="{7E09E8AE-62C4-4500-8EE1-BD67D9EA5A01}"/>
              </a:ext>
            </a:extLst>
          </p:cNvPr>
          <p:cNvSpPr/>
          <p:nvPr/>
        </p:nvSpPr>
        <p:spPr bwMode="auto">
          <a:xfrm>
            <a:off x="2754204" y="6259973"/>
            <a:ext cx="8814118" cy="598027"/>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0" name="Rectangle: Rounded Corners 9">
            <a:extLst>
              <a:ext uri="{FF2B5EF4-FFF2-40B4-BE49-F238E27FC236}">
                <a16:creationId xmlns:a16="http://schemas.microsoft.com/office/drawing/2014/main" id="{4B855FD3-5D5B-4AB3-9909-F41CC86ABC16}"/>
              </a:ext>
            </a:extLst>
          </p:cNvPr>
          <p:cNvSpPr/>
          <p:nvPr/>
        </p:nvSpPr>
        <p:spPr bwMode="auto">
          <a:xfrm>
            <a:off x="8832273" y="6989619"/>
            <a:ext cx="7710053" cy="743500"/>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Tree>
    <p:extLst>
      <p:ext uri="{BB962C8B-B14F-4D97-AF65-F5344CB8AC3E}">
        <p14:creationId xmlns:p14="http://schemas.microsoft.com/office/powerpoint/2010/main" val="214809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29" grpId="0" uiExpand="1" build="p"/>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71FE03-0C41-4E0F-9B5A-B6732ED43C1F}"/>
              </a:ext>
            </a:extLst>
          </p:cNvPr>
          <p:cNvPicPr>
            <a:picLocks noChangeAspect="1"/>
          </p:cNvPicPr>
          <p:nvPr/>
        </p:nvPicPr>
        <p:blipFill rotWithShape="1">
          <a:blip r:embed="rId3"/>
          <a:srcRect l="4918" t="45446" r="25677" b="27115"/>
          <a:stretch/>
        </p:blipFill>
        <p:spPr>
          <a:xfrm>
            <a:off x="2401641" y="10384969"/>
            <a:ext cx="19266393" cy="802132"/>
          </a:xfrm>
          <a:prstGeom prst="rect">
            <a:avLst/>
          </a:prstGeom>
        </p:spPr>
      </p:pic>
      <p:pic>
        <p:nvPicPr>
          <p:cNvPr id="5" name="Picture 4">
            <a:extLst>
              <a:ext uri="{FF2B5EF4-FFF2-40B4-BE49-F238E27FC236}">
                <a16:creationId xmlns:a16="http://schemas.microsoft.com/office/drawing/2014/main" id="{237258C4-7AF7-4130-ADAA-62B890342288}"/>
              </a:ext>
            </a:extLst>
          </p:cNvPr>
          <p:cNvPicPr>
            <a:picLocks noChangeAspect="1"/>
          </p:cNvPicPr>
          <p:nvPr/>
        </p:nvPicPr>
        <p:blipFill rotWithShape="1">
          <a:blip r:embed="rId4"/>
          <a:srcRect t="41790" r="28273" b="25738"/>
          <a:stretch/>
        </p:blipFill>
        <p:spPr>
          <a:xfrm>
            <a:off x="2401641" y="7745393"/>
            <a:ext cx="19266393" cy="1871645"/>
          </a:xfrm>
          <a:prstGeom prst="rect">
            <a:avLst/>
          </a:prstGeom>
        </p:spPr>
      </p:pic>
      <p:sp>
        <p:nvSpPr>
          <p:cNvPr id="2" name="Title 1"/>
          <p:cNvSpPr>
            <a:spLocks noGrp="1"/>
          </p:cNvSpPr>
          <p:nvPr>
            <p:ph type="title"/>
          </p:nvPr>
        </p:nvSpPr>
        <p:spPr/>
        <p:txBody>
          <a:bodyPr/>
          <a:lstStyle/>
          <a:p>
            <a:r>
              <a:rPr lang="en-US" dirty="0">
                <a:latin typeface="+mj-lt"/>
              </a:rPr>
              <a:t>Key Terminology</a:t>
            </a:r>
          </a:p>
        </p:txBody>
      </p:sp>
      <p:sp>
        <p:nvSpPr>
          <p:cNvPr id="3" name="Text Placeholder 2"/>
          <p:cNvSpPr>
            <a:spLocks noGrp="1"/>
          </p:cNvSpPr>
          <p:nvPr>
            <p:ph type="body" sz="quarter" idx="10"/>
          </p:nvPr>
        </p:nvSpPr>
        <p:spPr/>
        <p:txBody>
          <a:bodyPr/>
          <a:lstStyle/>
          <a:p>
            <a:r>
              <a:rPr lang="en-US" dirty="0"/>
              <a:t>Function &amp; Definition</a:t>
            </a:r>
          </a:p>
        </p:txBody>
      </p:sp>
      <p:sp>
        <p:nvSpPr>
          <p:cNvPr id="4" name="Text Placeholder 3"/>
          <p:cNvSpPr>
            <a:spLocks noGrp="1"/>
          </p:cNvSpPr>
          <p:nvPr>
            <p:ph type="body" sz="quarter" idx="11"/>
          </p:nvPr>
        </p:nvSpPr>
        <p:spPr>
          <a:xfrm>
            <a:off x="2224088" y="4172853"/>
            <a:ext cx="21134676" cy="3592289"/>
          </a:xfrm>
        </p:spPr>
        <p:txBody>
          <a:bodyPr>
            <a:normAutofit/>
          </a:bodyPr>
          <a:lstStyle/>
          <a:p>
            <a:r>
              <a:rPr lang="en-US" dirty="0"/>
              <a:t>A function is a block of organized, reusable code that is used to perform a single, related action. Functions provide better modularity for your application and a high degree of code reusing</a:t>
            </a:r>
          </a:p>
          <a:p>
            <a:endParaRPr lang="en-US" dirty="0"/>
          </a:p>
          <a:p>
            <a:r>
              <a:rPr lang="en-US" dirty="0"/>
              <a:t>A definition Is simple a user defined function</a:t>
            </a:r>
          </a:p>
          <a:p>
            <a:endParaRPr lang="en-US" dirty="0"/>
          </a:p>
          <a:p>
            <a:endParaRPr lang="en-US" dirty="0"/>
          </a:p>
          <a:p>
            <a:endParaRPr lang="en-US" dirty="0"/>
          </a:p>
        </p:txBody>
      </p:sp>
      <p:sp>
        <p:nvSpPr>
          <p:cNvPr id="9" name="Rectangle: Rounded Corners 8">
            <a:extLst>
              <a:ext uri="{FF2B5EF4-FFF2-40B4-BE49-F238E27FC236}">
                <a16:creationId xmlns:a16="http://schemas.microsoft.com/office/drawing/2014/main" id="{7E09E8AE-62C4-4500-8EE1-BD67D9EA5A01}"/>
              </a:ext>
            </a:extLst>
          </p:cNvPr>
          <p:cNvSpPr/>
          <p:nvPr/>
        </p:nvSpPr>
        <p:spPr bwMode="auto">
          <a:xfrm>
            <a:off x="5940560" y="10619710"/>
            <a:ext cx="4270240" cy="567391"/>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1" name="Rectangle: Rounded Corners 10">
            <a:extLst>
              <a:ext uri="{FF2B5EF4-FFF2-40B4-BE49-F238E27FC236}">
                <a16:creationId xmlns:a16="http://schemas.microsoft.com/office/drawing/2014/main" id="{E9CE8D7C-E99A-4A8D-8D86-DB2EDC42270A}"/>
              </a:ext>
            </a:extLst>
          </p:cNvPr>
          <p:cNvSpPr/>
          <p:nvPr/>
        </p:nvSpPr>
        <p:spPr bwMode="auto">
          <a:xfrm>
            <a:off x="3371531" y="7745393"/>
            <a:ext cx="7518141" cy="598027"/>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Tree>
    <p:extLst>
      <p:ext uri="{BB962C8B-B14F-4D97-AF65-F5344CB8AC3E}">
        <p14:creationId xmlns:p14="http://schemas.microsoft.com/office/powerpoint/2010/main" val="27895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9"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E2C91AF-498B-4A7A-9126-992763C8AA6B}"/>
              </a:ext>
            </a:extLst>
          </p:cNvPr>
          <p:cNvPicPr>
            <a:picLocks noChangeAspect="1"/>
          </p:cNvPicPr>
          <p:nvPr/>
        </p:nvPicPr>
        <p:blipFill rotWithShape="1">
          <a:blip r:embed="rId3"/>
          <a:srcRect r="12610"/>
          <a:stretch/>
        </p:blipFill>
        <p:spPr>
          <a:xfrm>
            <a:off x="19235404" y="4165666"/>
            <a:ext cx="4907297" cy="5384667"/>
          </a:xfrm>
          <a:prstGeom prst="rect">
            <a:avLst/>
          </a:prstGeom>
        </p:spPr>
      </p:pic>
      <p:pic>
        <p:nvPicPr>
          <p:cNvPr id="21" name="Picture 20">
            <a:extLst>
              <a:ext uri="{FF2B5EF4-FFF2-40B4-BE49-F238E27FC236}">
                <a16:creationId xmlns:a16="http://schemas.microsoft.com/office/drawing/2014/main" id="{787B315C-1661-4946-8341-9455EC564396}"/>
              </a:ext>
            </a:extLst>
          </p:cNvPr>
          <p:cNvPicPr>
            <a:picLocks noChangeAspect="1"/>
          </p:cNvPicPr>
          <p:nvPr/>
        </p:nvPicPr>
        <p:blipFill rotWithShape="1">
          <a:blip r:embed="rId4"/>
          <a:srcRect l="7357" t="5783" r="1477" b="5606"/>
          <a:stretch/>
        </p:blipFill>
        <p:spPr>
          <a:xfrm>
            <a:off x="228599" y="2565523"/>
            <a:ext cx="18795498" cy="10564597"/>
          </a:xfrm>
          <a:prstGeom prst="rect">
            <a:avLst/>
          </a:prstGeom>
        </p:spPr>
      </p:pic>
      <p:sp>
        <p:nvSpPr>
          <p:cNvPr id="23" name="Title 1">
            <a:extLst>
              <a:ext uri="{FF2B5EF4-FFF2-40B4-BE49-F238E27FC236}">
                <a16:creationId xmlns:a16="http://schemas.microsoft.com/office/drawing/2014/main" id="{4F80B7C6-F02A-4E48-9E4A-736311E3DB57}"/>
              </a:ext>
            </a:extLst>
          </p:cNvPr>
          <p:cNvSpPr>
            <a:spLocks noGrp="1"/>
          </p:cNvSpPr>
          <p:nvPr>
            <p:ph type="title"/>
          </p:nvPr>
        </p:nvSpPr>
        <p:spPr>
          <a:xfrm>
            <a:off x="2224088" y="979704"/>
            <a:ext cx="19621500" cy="1585819"/>
          </a:xfrm>
        </p:spPr>
        <p:txBody>
          <a:bodyPr/>
          <a:lstStyle/>
          <a:p>
            <a:pPr algn="ctr"/>
            <a:r>
              <a:rPr lang="en-US" sz="6600" dirty="0">
                <a:latin typeface="+mj-lt"/>
              </a:rPr>
              <a:t>Dynamo Setup</a:t>
            </a:r>
          </a:p>
        </p:txBody>
      </p:sp>
      <p:cxnSp>
        <p:nvCxnSpPr>
          <p:cNvPr id="25" name="Straight Arrow Connector 24">
            <a:extLst>
              <a:ext uri="{FF2B5EF4-FFF2-40B4-BE49-F238E27FC236}">
                <a16:creationId xmlns:a16="http://schemas.microsoft.com/office/drawing/2014/main" id="{97A7B8CB-FCE6-40C7-9AF2-54B40F956D17}"/>
              </a:ext>
            </a:extLst>
          </p:cNvPr>
          <p:cNvCxnSpPr>
            <a:cxnSpLocks/>
          </p:cNvCxnSpPr>
          <p:nvPr/>
        </p:nvCxnSpPr>
        <p:spPr>
          <a:xfrm flipH="1" flipV="1">
            <a:off x="6858000" y="3333750"/>
            <a:ext cx="12573000" cy="314325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C07E371-7FDA-4BCB-8398-9E242D389E79}"/>
              </a:ext>
            </a:extLst>
          </p:cNvPr>
          <p:cNvCxnSpPr>
            <a:cxnSpLocks/>
          </p:cNvCxnSpPr>
          <p:nvPr/>
        </p:nvCxnSpPr>
        <p:spPr>
          <a:xfrm flipH="1" flipV="1">
            <a:off x="6267450" y="4151342"/>
            <a:ext cx="13163550" cy="32591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2534CED-3D8B-4667-82D5-FF4D7F84711A}"/>
              </a:ext>
            </a:extLst>
          </p:cNvPr>
          <p:cNvCxnSpPr>
            <a:cxnSpLocks/>
          </p:cNvCxnSpPr>
          <p:nvPr/>
        </p:nvCxnSpPr>
        <p:spPr>
          <a:xfrm flipH="1" flipV="1">
            <a:off x="7410450" y="5676900"/>
            <a:ext cx="12020550" cy="132083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24A83481-D84A-4A9A-8D56-5846E9DB8E54}"/>
              </a:ext>
            </a:extLst>
          </p:cNvPr>
          <p:cNvCxnSpPr/>
          <p:nvPr/>
        </p:nvCxnSpPr>
        <p:spPr>
          <a:xfrm flipH="1" flipV="1">
            <a:off x="7410450" y="6927816"/>
            <a:ext cx="12020550" cy="990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295E6CDA-77EC-4D2B-A46D-9A7E0AA73FA9}"/>
              </a:ext>
            </a:extLst>
          </p:cNvPr>
          <p:cNvCxnSpPr>
            <a:cxnSpLocks/>
          </p:cNvCxnSpPr>
          <p:nvPr/>
        </p:nvCxnSpPr>
        <p:spPr>
          <a:xfrm flipH="1">
            <a:off x="3638550" y="8470869"/>
            <a:ext cx="15792450" cy="88268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1B17A2B-F713-46E4-AC3E-945B3A3B26C0}"/>
              </a:ext>
            </a:extLst>
          </p:cNvPr>
          <p:cNvCxnSpPr>
            <a:cxnSpLocks/>
          </p:cNvCxnSpPr>
          <p:nvPr/>
        </p:nvCxnSpPr>
        <p:spPr>
          <a:xfrm flipH="1">
            <a:off x="3486150" y="8936009"/>
            <a:ext cx="15944850" cy="144624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13FDB74F-0755-4807-ABC2-3B4A30C0B97E}"/>
              </a:ext>
            </a:extLst>
          </p:cNvPr>
          <p:cNvSpPr/>
          <p:nvPr/>
        </p:nvSpPr>
        <p:spPr bwMode="auto">
          <a:xfrm>
            <a:off x="723901" y="11150476"/>
            <a:ext cx="6134099" cy="1739835"/>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Tree>
    <p:extLst>
      <p:ext uri="{BB962C8B-B14F-4D97-AF65-F5344CB8AC3E}">
        <p14:creationId xmlns:p14="http://schemas.microsoft.com/office/powerpoint/2010/main" val="40252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A51A879F-5A03-42EC-ADAF-9108CAB13323}"/>
              </a:ext>
            </a:extLst>
          </p:cNvPr>
          <p:cNvPicPr>
            <a:picLocks noGrp="1" noChangeAspect="1"/>
          </p:cNvPicPr>
          <p:nvPr>
            <p:ph type="pic" sz="quarter" idx="14"/>
          </p:nvPr>
        </p:nvPicPr>
        <p:blipFill>
          <a:blip r:embed="rId3"/>
          <a:srcRect l="6085" r="6085"/>
          <a:stretch>
            <a:fillRect/>
          </a:stretch>
        </p:blipFill>
        <p:spPr>
          <a:prstGeom prst="rect">
            <a:avLst/>
          </a:prstGeom>
        </p:spPr>
      </p:pic>
      <p:sp>
        <p:nvSpPr>
          <p:cNvPr id="2" name="Title 1"/>
          <p:cNvSpPr>
            <a:spLocks noGrp="1"/>
          </p:cNvSpPr>
          <p:nvPr>
            <p:ph type="title"/>
          </p:nvPr>
        </p:nvSpPr>
        <p:spPr/>
        <p:txBody>
          <a:bodyPr/>
          <a:lstStyle/>
          <a:p>
            <a:r>
              <a:rPr lang="en-US" dirty="0"/>
              <a:t>1: The Boiler Plate &amp; Inputs</a:t>
            </a:r>
          </a:p>
        </p:txBody>
      </p:sp>
      <p:sp>
        <p:nvSpPr>
          <p:cNvPr id="3" name="Text Placeholder 2"/>
          <p:cNvSpPr>
            <a:spLocks noGrp="1"/>
          </p:cNvSpPr>
          <p:nvPr>
            <p:ph type="body" sz="quarter" idx="13"/>
          </p:nvPr>
        </p:nvSpPr>
        <p:spPr/>
        <p:txBody>
          <a:bodyPr>
            <a:normAutofit/>
          </a:bodyPr>
          <a:lstStyle/>
          <a:p>
            <a:pPr marL="0" indent="0">
              <a:buNone/>
            </a:pPr>
            <a:r>
              <a:rPr lang="en-US" dirty="0"/>
              <a:t>A Boiler plate is essentially code that can be reused without context in new applications</a:t>
            </a:r>
          </a:p>
          <a:p>
            <a:pPr marL="0" indent="0">
              <a:buNone/>
            </a:pPr>
            <a:endParaRPr lang="en-US" dirty="0"/>
          </a:p>
          <a:p>
            <a:r>
              <a:rPr lang="en-US" dirty="0"/>
              <a:t>Not all references are required to build a standalone GUI</a:t>
            </a:r>
          </a:p>
          <a:p>
            <a:pPr lvl="1"/>
            <a:r>
              <a:rPr lang="en-US" dirty="0"/>
              <a:t>I keep them incase I will need them further down the line. </a:t>
            </a:r>
          </a:p>
          <a:p>
            <a:pPr lvl="1"/>
            <a:r>
              <a:rPr lang="en-US" dirty="0"/>
              <a:t>Then delete unused when imports when it is finished</a:t>
            </a:r>
          </a:p>
        </p:txBody>
      </p:sp>
      <p:sp>
        <p:nvSpPr>
          <p:cNvPr id="7" name="Rectangle: Rounded Corners 6">
            <a:extLst>
              <a:ext uri="{FF2B5EF4-FFF2-40B4-BE49-F238E27FC236}">
                <a16:creationId xmlns:a16="http://schemas.microsoft.com/office/drawing/2014/main" id="{EFE1DB30-21A6-4D01-B6D4-09D7241AFFCB}"/>
              </a:ext>
            </a:extLst>
          </p:cNvPr>
          <p:cNvSpPr/>
          <p:nvPr/>
        </p:nvSpPr>
        <p:spPr bwMode="auto">
          <a:xfrm>
            <a:off x="13082768" y="11478638"/>
            <a:ext cx="7241411" cy="2062263"/>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6" name="Rectangle: Rounded Corners 5">
            <a:extLst>
              <a:ext uri="{FF2B5EF4-FFF2-40B4-BE49-F238E27FC236}">
                <a16:creationId xmlns:a16="http://schemas.microsoft.com/office/drawing/2014/main" id="{22D225A3-3CB6-4C4F-B0C3-86153FCA3143}"/>
              </a:ext>
            </a:extLst>
          </p:cNvPr>
          <p:cNvSpPr/>
          <p:nvPr/>
        </p:nvSpPr>
        <p:spPr bwMode="auto">
          <a:xfrm>
            <a:off x="13235168" y="969202"/>
            <a:ext cx="7241411" cy="900541"/>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Tree>
    <p:extLst>
      <p:ext uri="{BB962C8B-B14F-4D97-AF65-F5344CB8AC3E}">
        <p14:creationId xmlns:p14="http://schemas.microsoft.com/office/powerpoint/2010/main" val="2756571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About the speaker</a:t>
            </a:r>
          </a:p>
        </p:txBody>
      </p:sp>
      <p:sp>
        <p:nvSpPr>
          <p:cNvPr id="3" name="Text Placeholder 2"/>
          <p:cNvSpPr>
            <a:spLocks noGrp="1"/>
          </p:cNvSpPr>
          <p:nvPr>
            <p:ph type="body" sz="quarter" idx="10"/>
          </p:nvPr>
        </p:nvSpPr>
        <p:spPr>
          <a:xfrm>
            <a:off x="12047305" y="5261412"/>
            <a:ext cx="10372427" cy="870406"/>
          </a:xfrm>
        </p:spPr>
        <p:txBody>
          <a:bodyPr/>
          <a:lstStyle/>
          <a:p>
            <a:r>
              <a:rPr lang="en-US" dirty="0">
                <a:latin typeface="Arial" panose="020B0604020202020204" pitchFamily="34" charset="0"/>
                <a:cs typeface="Arial" panose="020B0604020202020204" pitchFamily="34" charset="0"/>
              </a:rPr>
              <a:t>Computation BIM Designer: Hawkins\Brown</a:t>
            </a:r>
          </a:p>
        </p:txBody>
      </p:sp>
      <p:sp>
        <p:nvSpPr>
          <p:cNvPr id="4" name="Text Placeholder 3"/>
          <p:cNvSpPr>
            <a:spLocks noGrp="1"/>
          </p:cNvSpPr>
          <p:nvPr>
            <p:ph type="body" sz="quarter" idx="11"/>
          </p:nvPr>
        </p:nvSpPr>
        <p:spPr>
          <a:xfrm>
            <a:off x="12047305" y="6131817"/>
            <a:ext cx="10794765" cy="5008563"/>
          </a:xfrm>
        </p:spPr>
        <p:txBody>
          <a:bodyPr>
            <a:noAutofit/>
          </a:bodyPr>
          <a:lstStyle/>
          <a:p>
            <a:r>
              <a:rPr lang="en-AU" b="1" kern="0" dirty="0"/>
              <a:t>2014 </a:t>
            </a:r>
            <a:r>
              <a:rPr lang="en-AU" kern="0" dirty="0"/>
              <a:t>3D Print Designer in Amsterdam</a:t>
            </a:r>
            <a:br>
              <a:rPr lang="en-AU" kern="0" dirty="0"/>
            </a:br>
            <a:endParaRPr lang="en-AU" kern="0" dirty="0"/>
          </a:p>
          <a:p>
            <a:r>
              <a:rPr lang="en-AU" b="1" kern="0" dirty="0"/>
              <a:t>2015 </a:t>
            </a:r>
            <a:r>
              <a:rPr lang="en-AU" kern="0" dirty="0"/>
              <a:t>Graduated from the Manchester School of Architecture. Joined Hawkins\Brown as an architectural assistant </a:t>
            </a:r>
          </a:p>
          <a:p>
            <a:endParaRPr lang="en-AU" kern="0" dirty="0"/>
          </a:p>
          <a:p>
            <a:r>
              <a:rPr lang="en-AU" b="1" kern="0" dirty="0"/>
              <a:t>2018 </a:t>
            </a:r>
            <a:r>
              <a:rPr lang="en-AU" kern="0" dirty="0"/>
              <a:t>Qualified as an Architect and moved into a full time role as a digital designer Within HB\Technologies.</a:t>
            </a:r>
          </a:p>
          <a:p>
            <a:endParaRPr lang="en-AU" kern="0" dirty="0"/>
          </a:p>
        </p:txBody>
      </p:sp>
      <p:pic>
        <p:nvPicPr>
          <p:cNvPr id="6" name="Picture Placeholder 5" descr="A person wearing a suit and tie&#10;&#10;Description automatically generated">
            <a:extLst>
              <a:ext uri="{FF2B5EF4-FFF2-40B4-BE49-F238E27FC236}">
                <a16:creationId xmlns:a16="http://schemas.microsoft.com/office/drawing/2014/main" id="{F1C04EFA-7805-493C-9609-D6D6B3B30B8A}"/>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7186" r="17186"/>
          <a:stretch>
            <a:fillRect/>
          </a:stretch>
        </p:blipFill>
        <p:spPr/>
      </p:pic>
    </p:spTree>
    <p:extLst>
      <p:ext uri="{BB962C8B-B14F-4D97-AF65-F5344CB8AC3E}">
        <p14:creationId xmlns:p14="http://schemas.microsoft.com/office/powerpoint/2010/main" val="324976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Hello World GUI</a:t>
            </a:r>
          </a:p>
        </p:txBody>
      </p:sp>
      <p:sp>
        <p:nvSpPr>
          <p:cNvPr id="7" name="Rectangle: Rounded Corners 6">
            <a:extLst>
              <a:ext uri="{FF2B5EF4-FFF2-40B4-BE49-F238E27FC236}">
                <a16:creationId xmlns:a16="http://schemas.microsoft.com/office/drawing/2014/main" id="{EFE1DB30-21A6-4D01-B6D4-09D7241AFFCB}"/>
              </a:ext>
            </a:extLst>
          </p:cNvPr>
          <p:cNvSpPr/>
          <p:nvPr/>
        </p:nvSpPr>
        <p:spPr bwMode="auto">
          <a:xfrm>
            <a:off x="13887066" y="10732398"/>
            <a:ext cx="7241411" cy="2808503"/>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pic>
        <p:nvPicPr>
          <p:cNvPr id="9" name="Picture Placeholder 8">
            <a:extLst>
              <a:ext uri="{FF2B5EF4-FFF2-40B4-BE49-F238E27FC236}">
                <a16:creationId xmlns:a16="http://schemas.microsoft.com/office/drawing/2014/main" id="{DFA357DD-D3FA-4C2A-8B00-F7EC0DF02FE9}"/>
              </a:ext>
            </a:extLst>
          </p:cNvPr>
          <p:cNvPicPr>
            <a:picLocks noGrp="1" noChangeAspect="1"/>
          </p:cNvPicPr>
          <p:nvPr>
            <p:ph type="pic" sz="quarter" idx="14"/>
          </p:nvPr>
        </p:nvPicPr>
        <p:blipFill rotWithShape="1">
          <a:blip r:embed="rId3"/>
          <a:srcRect l="4679" t="5458" r="4679" b="5458"/>
          <a:stretch/>
        </p:blipFill>
        <p:spPr>
          <a:xfrm>
            <a:off x="13101593" y="0"/>
            <a:ext cx="12734441" cy="13716000"/>
          </a:xfrm>
          <a:prstGeom prst="rect">
            <a:avLst/>
          </a:prstGeom>
        </p:spPr>
      </p:pic>
      <p:sp>
        <p:nvSpPr>
          <p:cNvPr id="10" name="Rectangle: Rounded Corners 9">
            <a:extLst>
              <a:ext uri="{FF2B5EF4-FFF2-40B4-BE49-F238E27FC236}">
                <a16:creationId xmlns:a16="http://schemas.microsoft.com/office/drawing/2014/main" id="{F8B6CA5A-EE10-4A70-8881-4B74ACB67C83}"/>
              </a:ext>
            </a:extLst>
          </p:cNvPr>
          <p:cNvSpPr/>
          <p:nvPr/>
        </p:nvSpPr>
        <p:spPr bwMode="auto">
          <a:xfrm>
            <a:off x="13082768" y="8015591"/>
            <a:ext cx="10497079" cy="2062263"/>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1" name="Rectangle: Rounded Corners 10">
            <a:extLst>
              <a:ext uri="{FF2B5EF4-FFF2-40B4-BE49-F238E27FC236}">
                <a16:creationId xmlns:a16="http://schemas.microsoft.com/office/drawing/2014/main" id="{BE310644-D47C-4552-BC54-AE856BB6F57F}"/>
              </a:ext>
            </a:extLst>
          </p:cNvPr>
          <p:cNvSpPr/>
          <p:nvPr/>
        </p:nvSpPr>
        <p:spPr bwMode="auto">
          <a:xfrm>
            <a:off x="13082769" y="10865795"/>
            <a:ext cx="6469828" cy="2062263"/>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2" name="Rectangle: Rounded Corners 11">
            <a:extLst>
              <a:ext uri="{FF2B5EF4-FFF2-40B4-BE49-F238E27FC236}">
                <a16:creationId xmlns:a16="http://schemas.microsoft.com/office/drawing/2014/main" id="{A1219A42-2F6C-4003-888C-B0542B0D74B7}"/>
              </a:ext>
            </a:extLst>
          </p:cNvPr>
          <p:cNvSpPr/>
          <p:nvPr/>
        </p:nvSpPr>
        <p:spPr bwMode="auto">
          <a:xfrm>
            <a:off x="13235168" y="2819401"/>
            <a:ext cx="6901087" cy="1781780"/>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5" name="Oval 14">
            <a:extLst>
              <a:ext uri="{FF2B5EF4-FFF2-40B4-BE49-F238E27FC236}">
                <a16:creationId xmlns:a16="http://schemas.microsoft.com/office/drawing/2014/main" id="{FC4EE5D2-ED12-45CA-81D8-E12261B96F1B}"/>
              </a:ext>
            </a:extLst>
          </p:cNvPr>
          <p:cNvSpPr/>
          <p:nvPr/>
        </p:nvSpPr>
        <p:spPr>
          <a:xfrm>
            <a:off x="18331307" y="3336588"/>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1</a:t>
            </a:r>
            <a:endParaRPr lang="en-GB" sz="2400" dirty="0">
              <a:solidFill>
                <a:schemeClr val="tx2"/>
              </a:solidFill>
            </a:endParaRPr>
          </a:p>
        </p:txBody>
      </p:sp>
      <p:sp>
        <p:nvSpPr>
          <p:cNvPr id="16" name="Oval 15">
            <a:extLst>
              <a:ext uri="{FF2B5EF4-FFF2-40B4-BE49-F238E27FC236}">
                <a16:creationId xmlns:a16="http://schemas.microsoft.com/office/drawing/2014/main" id="{C8EA2BC3-91F6-480B-AD5F-7BE959C30E97}"/>
              </a:ext>
            </a:extLst>
          </p:cNvPr>
          <p:cNvSpPr/>
          <p:nvPr/>
        </p:nvSpPr>
        <p:spPr>
          <a:xfrm>
            <a:off x="19468814" y="4062964"/>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2</a:t>
            </a:r>
            <a:endParaRPr lang="en-GB" sz="2400" dirty="0">
              <a:solidFill>
                <a:schemeClr val="tx2"/>
              </a:solidFill>
            </a:endParaRPr>
          </a:p>
        </p:txBody>
      </p:sp>
      <p:sp>
        <p:nvSpPr>
          <p:cNvPr id="17" name="Oval 16">
            <a:extLst>
              <a:ext uri="{FF2B5EF4-FFF2-40B4-BE49-F238E27FC236}">
                <a16:creationId xmlns:a16="http://schemas.microsoft.com/office/drawing/2014/main" id="{01AD9350-4A2B-4C3B-ACC4-4F569EFA3248}"/>
              </a:ext>
            </a:extLst>
          </p:cNvPr>
          <p:cNvSpPr/>
          <p:nvPr/>
        </p:nvSpPr>
        <p:spPr>
          <a:xfrm>
            <a:off x="16435904" y="8464685"/>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3</a:t>
            </a:r>
            <a:endParaRPr lang="en-GB" sz="2400" dirty="0">
              <a:solidFill>
                <a:schemeClr val="tx2"/>
              </a:solidFill>
            </a:endParaRPr>
          </a:p>
        </p:txBody>
      </p:sp>
      <p:sp>
        <p:nvSpPr>
          <p:cNvPr id="18" name="Oval 17">
            <a:extLst>
              <a:ext uri="{FF2B5EF4-FFF2-40B4-BE49-F238E27FC236}">
                <a16:creationId xmlns:a16="http://schemas.microsoft.com/office/drawing/2014/main" id="{1238F40E-5D7C-47D9-974E-56789246F22E}"/>
              </a:ext>
            </a:extLst>
          </p:cNvPr>
          <p:cNvSpPr/>
          <p:nvPr/>
        </p:nvSpPr>
        <p:spPr>
          <a:xfrm>
            <a:off x="16225268" y="9046722"/>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4</a:t>
            </a:r>
            <a:endParaRPr lang="en-GB" sz="2400" dirty="0">
              <a:solidFill>
                <a:schemeClr val="tx2"/>
              </a:solidFill>
            </a:endParaRPr>
          </a:p>
        </p:txBody>
      </p:sp>
      <p:sp>
        <p:nvSpPr>
          <p:cNvPr id="20" name="Text Placeholder 2">
            <a:extLst>
              <a:ext uri="{FF2B5EF4-FFF2-40B4-BE49-F238E27FC236}">
                <a16:creationId xmlns:a16="http://schemas.microsoft.com/office/drawing/2014/main" id="{5A382C96-4493-449E-AC8C-48531645752E}"/>
              </a:ext>
            </a:extLst>
          </p:cNvPr>
          <p:cNvSpPr>
            <a:spLocks noGrp="1"/>
          </p:cNvSpPr>
          <p:nvPr>
            <p:ph type="body" sz="quarter" idx="13"/>
          </p:nvPr>
        </p:nvSpPr>
        <p:spPr>
          <a:xfrm>
            <a:off x="1375943" y="2391599"/>
            <a:ext cx="11005533" cy="8967062"/>
          </a:xfrm>
        </p:spPr>
        <p:txBody>
          <a:bodyPr>
            <a:noAutofit/>
          </a:bodyPr>
          <a:lstStyle/>
          <a:p>
            <a:pPr>
              <a:lnSpc>
                <a:spcPct val="200000"/>
              </a:lnSpc>
            </a:pPr>
            <a:r>
              <a:rPr lang="en-US" dirty="0"/>
              <a:t>1: Add the WinForms and drawing assemblies</a:t>
            </a:r>
          </a:p>
          <a:p>
            <a:pPr>
              <a:lnSpc>
                <a:spcPct val="200000"/>
              </a:lnSpc>
            </a:pPr>
            <a:r>
              <a:rPr lang="en-US" dirty="0"/>
              <a:t>2: import the individual references we need now</a:t>
            </a:r>
          </a:p>
          <a:p>
            <a:pPr>
              <a:lnSpc>
                <a:spcPct val="200000"/>
              </a:lnSpc>
            </a:pPr>
            <a:r>
              <a:rPr lang="en-US" dirty="0"/>
              <a:t>3: For the main form create a class called “DropDownForm” this will use the Form class to create our GUI</a:t>
            </a:r>
          </a:p>
          <a:p>
            <a:pPr>
              <a:lnSpc>
                <a:spcPct val="200000"/>
              </a:lnSpc>
            </a:pPr>
            <a:r>
              <a:rPr lang="en-US" dirty="0"/>
              <a:t>4: __init__“ is a constructor in Python classes. Its called to create the GUI object and initiate the forms attributes</a:t>
            </a:r>
          </a:p>
          <a:p>
            <a:pPr>
              <a:lnSpc>
                <a:spcPct val="200000"/>
              </a:lnSpc>
            </a:pPr>
            <a:r>
              <a:rPr lang="en-US" dirty="0"/>
              <a:t>5: self represents the instance of the class. By using the "</a:t>
            </a:r>
            <a:r>
              <a:rPr lang="en-US" i="1" dirty="0"/>
              <a:t>self</a:t>
            </a:r>
            <a:r>
              <a:rPr lang="en-US" dirty="0"/>
              <a:t>" keyword we can access the </a:t>
            </a:r>
            <a:r>
              <a:rPr lang="en-US" i="1" dirty="0"/>
              <a:t>attributes</a:t>
            </a:r>
            <a:r>
              <a:rPr lang="en-US" dirty="0"/>
              <a:t> and </a:t>
            </a:r>
            <a:r>
              <a:rPr lang="en-US" i="1" dirty="0"/>
              <a:t>methods</a:t>
            </a:r>
            <a:r>
              <a:rPr lang="en-US" dirty="0"/>
              <a:t> of the class such as .Text which sets the title of the GUI</a:t>
            </a:r>
          </a:p>
          <a:p>
            <a:pPr>
              <a:lnSpc>
                <a:spcPct val="200000"/>
              </a:lnSpc>
            </a:pPr>
            <a:r>
              <a:rPr lang="en-US" dirty="0"/>
              <a:t>6: Create an instance of our DropDownForm() class </a:t>
            </a:r>
          </a:p>
          <a:p>
            <a:pPr>
              <a:lnSpc>
                <a:spcPct val="200000"/>
              </a:lnSpc>
            </a:pPr>
            <a:r>
              <a:rPr lang="en-US" dirty="0"/>
              <a:t>7: Run the application </a:t>
            </a:r>
          </a:p>
          <a:p>
            <a:endParaRPr lang="en-US" dirty="0"/>
          </a:p>
          <a:p>
            <a:pPr marL="0" indent="0">
              <a:buNone/>
            </a:pPr>
            <a:endParaRPr lang="en-US" dirty="0"/>
          </a:p>
          <a:p>
            <a:endParaRPr lang="en-US" dirty="0"/>
          </a:p>
          <a:p>
            <a:endParaRPr lang="en-US" dirty="0"/>
          </a:p>
          <a:p>
            <a:endParaRPr lang="en-US" dirty="0"/>
          </a:p>
          <a:p>
            <a:pPr marL="0" indent="0">
              <a:buNone/>
            </a:pPr>
            <a:endParaRPr lang="en-US" dirty="0"/>
          </a:p>
          <a:p>
            <a:pPr marL="473075" lvl="1" indent="0">
              <a:buNone/>
            </a:pPr>
            <a:endParaRPr lang="en-US" dirty="0"/>
          </a:p>
        </p:txBody>
      </p:sp>
      <p:sp>
        <p:nvSpPr>
          <p:cNvPr id="21" name="Oval 20">
            <a:extLst>
              <a:ext uri="{FF2B5EF4-FFF2-40B4-BE49-F238E27FC236}">
                <a16:creationId xmlns:a16="http://schemas.microsoft.com/office/drawing/2014/main" id="{81532916-67A8-4AF4-B459-87FAC9DF627C}"/>
              </a:ext>
            </a:extLst>
          </p:cNvPr>
          <p:cNvSpPr/>
          <p:nvPr/>
        </p:nvSpPr>
        <p:spPr>
          <a:xfrm>
            <a:off x="16296604" y="11134925"/>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6</a:t>
            </a:r>
            <a:endParaRPr lang="en-GB" sz="2400" dirty="0">
              <a:solidFill>
                <a:schemeClr val="tx2"/>
              </a:solidFill>
            </a:endParaRPr>
          </a:p>
        </p:txBody>
      </p:sp>
      <p:sp>
        <p:nvSpPr>
          <p:cNvPr id="22" name="Oval 21">
            <a:extLst>
              <a:ext uri="{FF2B5EF4-FFF2-40B4-BE49-F238E27FC236}">
                <a16:creationId xmlns:a16="http://schemas.microsoft.com/office/drawing/2014/main" id="{AE418820-F237-4808-BFBC-DA6C2105F8A7}"/>
              </a:ext>
            </a:extLst>
          </p:cNvPr>
          <p:cNvSpPr/>
          <p:nvPr/>
        </p:nvSpPr>
        <p:spPr>
          <a:xfrm>
            <a:off x="17284035" y="9630381"/>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5</a:t>
            </a:r>
            <a:endParaRPr lang="en-GB" sz="2400" dirty="0">
              <a:solidFill>
                <a:schemeClr val="tx2"/>
              </a:solidFill>
            </a:endParaRPr>
          </a:p>
        </p:txBody>
      </p:sp>
      <p:sp>
        <p:nvSpPr>
          <p:cNvPr id="23" name="Oval 22">
            <a:extLst>
              <a:ext uri="{FF2B5EF4-FFF2-40B4-BE49-F238E27FC236}">
                <a16:creationId xmlns:a16="http://schemas.microsoft.com/office/drawing/2014/main" id="{154B9D33-A563-496D-B1FA-93B3BD457AFB}"/>
              </a:ext>
            </a:extLst>
          </p:cNvPr>
          <p:cNvSpPr/>
          <p:nvPr/>
        </p:nvSpPr>
        <p:spPr>
          <a:xfrm>
            <a:off x="16744076" y="11965436"/>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7</a:t>
            </a:r>
            <a:endParaRPr lang="en-GB" sz="2400" dirty="0">
              <a:solidFill>
                <a:schemeClr val="tx2"/>
              </a:solidFill>
            </a:endParaRPr>
          </a:p>
        </p:txBody>
      </p:sp>
    </p:spTree>
    <p:extLst>
      <p:ext uri="{BB962C8B-B14F-4D97-AF65-F5344CB8AC3E}">
        <p14:creationId xmlns:p14="http://schemas.microsoft.com/office/powerpoint/2010/main" val="2621273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1" grpId="0" animBg="1"/>
      <p:bldP spid="2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 1</a:t>
            </a:r>
          </a:p>
        </p:txBody>
      </p:sp>
      <p:sp>
        <p:nvSpPr>
          <p:cNvPr id="3" name="Text Placeholder 2"/>
          <p:cNvSpPr>
            <a:spLocks noGrp="1"/>
          </p:cNvSpPr>
          <p:nvPr>
            <p:ph type="body" sz="quarter" idx="13"/>
          </p:nvPr>
        </p:nvSpPr>
        <p:spPr/>
        <p:txBody>
          <a:bodyPr/>
          <a:lstStyle/>
          <a:p>
            <a:r>
              <a:rPr lang="en-US" dirty="0"/>
              <a:t>To find a list of all properties and methods of the Form Class check the below documentation</a:t>
            </a:r>
          </a:p>
          <a:p>
            <a:r>
              <a:rPr lang="en-GB" dirty="0">
                <a:hlinkClick r:id="rId3"/>
              </a:rPr>
              <a:t>https://docs.microsoft.com/en-us/dotnet/api/system.windows.forms.form?view=netframework-4.8</a:t>
            </a:r>
            <a:endParaRPr lang="en-US" dirty="0"/>
          </a:p>
        </p:txBody>
      </p:sp>
      <p:sp>
        <p:nvSpPr>
          <p:cNvPr id="5" name="Text Placeholder 4"/>
          <p:cNvSpPr>
            <a:spLocks noGrp="1"/>
          </p:cNvSpPr>
          <p:nvPr>
            <p:ph type="body" sz="quarter" idx="15"/>
          </p:nvPr>
        </p:nvSpPr>
        <p:spPr/>
        <p:txBody>
          <a:bodyPr/>
          <a:lstStyle/>
          <a:p>
            <a:r>
              <a:rPr lang="en-US" dirty="0"/>
              <a:t>If you use a control and get the above error it will be because you have not imported the control from Windows.Forms</a:t>
            </a:r>
          </a:p>
          <a:p>
            <a:endParaRPr lang="en-US" dirty="0"/>
          </a:p>
        </p:txBody>
      </p:sp>
      <p:sp>
        <p:nvSpPr>
          <p:cNvPr id="7" name="Text Placeholder 6"/>
          <p:cNvSpPr>
            <a:spLocks noGrp="1"/>
          </p:cNvSpPr>
          <p:nvPr>
            <p:ph type="body" sz="quarter" idx="17"/>
          </p:nvPr>
        </p:nvSpPr>
        <p:spPr/>
        <p:txBody>
          <a:bodyPr/>
          <a:lstStyle/>
          <a:p>
            <a:r>
              <a:rPr lang="en-US" dirty="0"/>
              <a:t>Tip 2</a:t>
            </a:r>
          </a:p>
        </p:txBody>
      </p:sp>
      <p:pic>
        <p:nvPicPr>
          <p:cNvPr id="10" name="Picture 9">
            <a:extLst>
              <a:ext uri="{FF2B5EF4-FFF2-40B4-BE49-F238E27FC236}">
                <a16:creationId xmlns:a16="http://schemas.microsoft.com/office/drawing/2014/main" id="{38151F55-0FB7-44BB-9E67-BF4BAFFFC629}"/>
              </a:ext>
            </a:extLst>
          </p:cNvPr>
          <p:cNvPicPr>
            <a:picLocks noChangeAspect="1"/>
          </p:cNvPicPr>
          <p:nvPr/>
        </p:nvPicPr>
        <p:blipFill>
          <a:blip r:embed="rId4"/>
          <a:stretch>
            <a:fillRect/>
          </a:stretch>
        </p:blipFill>
        <p:spPr>
          <a:xfrm>
            <a:off x="19002707" y="166575"/>
            <a:ext cx="4876800" cy="5848350"/>
          </a:xfrm>
          <a:prstGeom prst="rect">
            <a:avLst/>
          </a:prstGeom>
        </p:spPr>
      </p:pic>
      <p:pic>
        <p:nvPicPr>
          <p:cNvPr id="12" name="Picture 11">
            <a:extLst>
              <a:ext uri="{FF2B5EF4-FFF2-40B4-BE49-F238E27FC236}">
                <a16:creationId xmlns:a16="http://schemas.microsoft.com/office/drawing/2014/main" id="{B519B9B8-76E2-470C-9C1A-C5BDC15111BA}"/>
              </a:ext>
            </a:extLst>
          </p:cNvPr>
          <p:cNvPicPr>
            <a:picLocks noChangeAspect="1"/>
          </p:cNvPicPr>
          <p:nvPr/>
        </p:nvPicPr>
        <p:blipFill rotWithShape="1">
          <a:blip r:embed="rId5"/>
          <a:srcRect l="6403" r="5313" b="11428"/>
          <a:stretch/>
        </p:blipFill>
        <p:spPr>
          <a:xfrm>
            <a:off x="12185650" y="5181058"/>
            <a:ext cx="11693857" cy="1693118"/>
          </a:xfrm>
          <a:prstGeom prst="rect">
            <a:avLst/>
          </a:prstGeom>
        </p:spPr>
      </p:pic>
      <p:sp>
        <p:nvSpPr>
          <p:cNvPr id="15" name="Rectangle: Rounded Corners 14">
            <a:extLst>
              <a:ext uri="{FF2B5EF4-FFF2-40B4-BE49-F238E27FC236}">
                <a16:creationId xmlns:a16="http://schemas.microsoft.com/office/drawing/2014/main" id="{BA2C112A-E5C7-4F74-9E71-A753A0F621C8}"/>
              </a:ext>
            </a:extLst>
          </p:cNvPr>
          <p:cNvSpPr/>
          <p:nvPr/>
        </p:nvSpPr>
        <p:spPr bwMode="auto">
          <a:xfrm>
            <a:off x="22508379" y="5858164"/>
            <a:ext cx="1246435" cy="539954"/>
          </a:xfrm>
          <a:prstGeom prst="roundRect">
            <a:avLst/>
          </a:prstGeom>
          <a:noFill/>
          <a:ln w="57150" cap="flat" cmpd="sng" algn="ctr">
            <a:solidFill>
              <a:schemeClr val="accent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pic>
        <p:nvPicPr>
          <p:cNvPr id="16" name="Picture 15">
            <a:extLst>
              <a:ext uri="{FF2B5EF4-FFF2-40B4-BE49-F238E27FC236}">
                <a16:creationId xmlns:a16="http://schemas.microsoft.com/office/drawing/2014/main" id="{DF4B3513-57AF-42DA-8098-3A87CDFDFB30}"/>
              </a:ext>
            </a:extLst>
          </p:cNvPr>
          <p:cNvPicPr>
            <a:picLocks noChangeAspect="1"/>
          </p:cNvPicPr>
          <p:nvPr/>
        </p:nvPicPr>
        <p:blipFill>
          <a:blip r:embed="rId6"/>
          <a:stretch>
            <a:fillRect/>
          </a:stretch>
        </p:blipFill>
        <p:spPr>
          <a:xfrm>
            <a:off x="491793" y="0"/>
            <a:ext cx="10668000" cy="6086475"/>
          </a:xfrm>
          <a:prstGeom prst="rect">
            <a:avLst/>
          </a:prstGeom>
        </p:spPr>
      </p:pic>
      <p:pic>
        <p:nvPicPr>
          <p:cNvPr id="17" name="Picture 16">
            <a:extLst>
              <a:ext uri="{FF2B5EF4-FFF2-40B4-BE49-F238E27FC236}">
                <a16:creationId xmlns:a16="http://schemas.microsoft.com/office/drawing/2014/main" id="{A76CB259-C447-4F14-A7B4-3BFC6FB5FF62}"/>
              </a:ext>
            </a:extLst>
          </p:cNvPr>
          <p:cNvPicPr>
            <a:picLocks noChangeAspect="1"/>
          </p:cNvPicPr>
          <p:nvPr/>
        </p:nvPicPr>
        <p:blipFill rotWithShape="1">
          <a:blip r:embed="rId7"/>
          <a:srcRect l="6220" r="23246" b="2525"/>
          <a:stretch/>
        </p:blipFill>
        <p:spPr>
          <a:xfrm>
            <a:off x="1099190" y="5818909"/>
            <a:ext cx="10191015" cy="1039091"/>
          </a:xfrm>
          <a:prstGeom prst="rect">
            <a:avLst/>
          </a:prstGeom>
        </p:spPr>
      </p:pic>
    </p:spTree>
    <p:extLst>
      <p:ext uri="{BB962C8B-B14F-4D97-AF65-F5344CB8AC3E}">
        <p14:creationId xmlns:p14="http://schemas.microsoft.com/office/powerpoint/2010/main" val="2773753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build="p"/>
      <p:bldP spid="7" grpId="0" build="p"/>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AA89F9-FF63-4987-B955-F18C14AE05D5}"/>
              </a:ext>
            </a:extLst>
          </p:cNvPr>
          <p:cNvPicPr>
            <a:picLocks noChangeAspect="1"/>
          </p:cNvPicPr>
          <p:nvPr/>
        </p:nvPicPr>
        <p:blipFill rotWithShape="1">
          <a:blip r:embed="rId3"/>
          <a:srcRect r="16175" b="9442"/>
          <a:stretch/>
        </p:blipFill>
        <p:spPr>
          <a:xfrm>
            <a:off x="13107585" y="-47017"/>
            <a:ext cx="14746446" cy="13763017"/>
          </a:xfrm>
          <a:prstGeom prst="rect">
            <a:avLst/>
          </a:prstGeom>
        </p:spPr>
      </p:pic>
      <p:sp>
        <p:nvSpPr>
          <p:cNvPr id="2" name="Title 1"/>
          <p:cNvSpPr>
            <a:spLocks noGrp="1"/>
          </p:cNvSpPr>
          <p:nvPr>
            <p:ph type="title"/>
          </p:nvPr>
        </p:nvSpPr>
        <p:spPr/>
        <p:txBody>
          <a:bodyPr/>
          <a:lstStyle/>
          <a:p>
            <a:r>
              <a:rPr lang="en-US" dirty="0"/>
              <a:t>3: Basic Form Controls</a:t>
            </a:r>
          </a:p>
        </p:txBody>
      </p:sp>
      <p:sp>
        <p:nvSpPr>
          <p:cNvPr id="12" name="Rectangle: Rounded Corners 11">
            <a:extLst>
              <a:ext uri="{FF2B5EF4-FFF2-40B4-BE49-F238E27FC236}">
                <a16:creationId xmlns:a16="http://schemas.microsoft.com/office/drawing/2014/main" id="{A1219A42-2F6C-4003-888C-B0542B0D74B7}"/>
              </a:ext>
            </a:extLst>
          </p:cNvPr>
          <p:cNvSpPr/>
          <p:nvPr/>
        </p:nvSpPr>
        <p:spPr bwMode="auto">
          <a:xfrm>
            <a:off x="13646798" y="75443"/>
            <a:ext cx="9200445" cy="909969"/>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5" name="Oval 14">
            <a:extLst>
              <a:ext uri="{FF2B5EF4-FFF2-40B4-BE49-F238E27FC236}">
                <a16:creationId xmlns:a16="http://schemas.microsoft.com/office/drawing/2014/main" id="{FC4EE5D2-ED12-45CA-81D8-E12261B96F1B}"/>
              </a:ext>
            </a:extLst>
          </p:cNvPr>
          <p:cNvSpPr/>
          <p:nvPr/>
        </p:nvSpPr>
        <p:spPr>
          <a:xfrm>
            <a:off x="17969213" y="408522"/>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1</a:t>
            </a:r>
            <a:endParaRPr lang="en-GB" sz="2400" dirty="0">
              <a:solidFill>
                <a:schemeClr val="tx2"/>
              </a:solidFill>
            </a:endParaRPr>
          </a:p>
        </p:txBody>
      </p:sp>
      <p:sp>
        <p:nvSpPr>
          <p:cNvPr id="16" name="Oval 15">
            <a:extLst>
              <a:ext uri="{FF2B5EF4-FFF2-40B4-BE49-F238E27FC236}">
                <a16:creationId xmlns:a16="http://schemas.microsoft.com/office/drawing/2014/main" id="{C8EA2BC3-91F6-480B-AD5F-7BE959C30E97}"/>
              </a:ext>
            </a:extLst>
          </p:cNvPr>
          <p:cNvSpPr/>
          <p:nvPr/>
        </p:nvSpPr>
        <p:spPr>
          <a:xfrm>
            <a:off x="13871104" y="5837519"/>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2</a:t>
            </a:r>
            <a:endParaRPr lang="en-GB" sz="2400" dirty="0">
              <a:solidFill>
                <a:schemeClr val="tx2"/>
              </a:solidFill>
            </a:endParaRPr>
          </a:p>
        </p:txBody>
      </p:sp>
      <p:sp>
        <p:nvSpPr>
          <p:cNvPr id="17" name="Oval 16">
            <a:extLst>
              <a:ext uri="{FF2B5EF4-FFF2-40B4-BE49-F238E27FC236}">
                <a16:creationId xmlns:a16="http://schemas.microsoft.com/office/drawing/2014/main" id="{01AD9350-4A2B-4C3B-ACC4-4F569EFA3248}"/>
              </a:ext>
            </a:extLst>
          </p:cNvPr>
          <p:cNvSpPr/>
          <p:nvPr/>
        </p:nvSpPr>
        <p:spPr>
          <a:xfrm>
            <a:off x="13871104" y="7007349"/>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3</a:t>
            </a:r>
            <a:endParaRPr lang="en-GB" sz="2400" dirty="0">
              <a:solidFill>
                <a:schemeClr val="tx2"/>
              </a:solidFill>
            </a:endParaRPr>
          </a:p>
        </p:txBody>
      </p:sp>
      <p:sp>
        <p:nvSpPr>
          <p:cNvPr id="18" name="Oval 17">
            <a:extLst>
              <a:ext uri="{FF2B5EF4-FFF2-40B4-BE49-F238E27FC236}">
                <a16:creationId xmlns:a16="http://schemas.microsoft.com/office/drawing/2014/main" id="{1238F40E-5D7C-47D9-974E-56789246F22E}"/>
              </a:ext>
            </a:extLst>
          </p:cNvPr>
          <p:cNvSpPr/>
          <p:nvPr/>
        </p:nvSpPr>
        <p:spPr>
          <a:xfrm>
            <a:off x="13880750" y="8240949"/>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4</a:t>
            </a:r>
            <a:endParaRPr lang="en-GB" sz="2400" dirty="0">
              <a:solidFill>
                <a:schemeClr val="tx2"/>
              </a:solidFill>
            </a:endParaRPr>
          </a:p>
        </p:txBody>
      </p:sp>
      <p:sp>
        <p:nvSpPr>
          <p:cNvPr id="20" name="Text Placeholder 2">
            <a:extLst>
              <a:ext uri="{FF2B5EF4-FFF2-40B4-BE49-F238E27FC236}">
                <a16:creationId xmlns:a16="http://schemas.microsoft.com/office/drawing/2014/main" id="{5A382C96-4493-449E-AC8C-48531645752E}"/>
              </a:ext>
            </a:extLst>
          </p:cNvPr>
          <p:cNvSpPr>
            <a:spLocks noGrp="1"/>
          </p:cNvSpPr>
          <p:nvPr>
            <p:ph type="body" sz="quarter" idx="13"/>
          </p:nvPr>
        </p:nvSpPr>
        <p:spPr>
          <a:xfrm>
            <a:off x="1143927" y="2391599"/>
            <a:ext cx="11944272" cy="8967062"/>
          </a:xfrm>
        </p:spPr>
        <p:txBody>
          <a:bodyPr>
            <a:noAutofit/>
          </a:bodyPr>
          <a:lstStyle/>
          <a:p>
            <a:pPr>
              <a:lnSpc>
                <a:spcPct val="200000"/>
              </a:lnSpc>
            </a:pPr>
            <a:r>
              <a:rPr lang="en-US" dirty="0"/>
              <a:t>1: GUI require widgets/controls: </a:t>
            </a:r>
            <a:r>
              <a:rPr lang="en-US" sz="3200" dirty="0"/>
              <a:t>ways of receiving inputs (buttons etc.) When we use any control it must be imported.</a:t>
            </a:r>
            <a:endParaRPr lang="en-US" dirty="0"/>
          </a:p>
          <a:p>
            <a:pPr>
              <a:lnSpc>
                <a:spcPct val="200000"/>
              </a:lnSpc>
            </a:pPr>
            <a:r>
              <a:rPr lang="en-US" dirty="0"/>
              <a:t>2: Get a bitmap image from at the input path and use it as the GUI icon</a:t>
            </a:r>
          </a:p>
          <a:p>
            <a:pPr>
              <a:lnSpc>
                <a:spcPct val="200000"/>
              </a:lnSpc>
            </a:pPr>
            <a:r>
              <a:rPr lang="en-US" dirty="0"/>
              <a:t>3: These methods ensure the GUI comes to the front your screen and is scaled normally</a:t>
            </a:r>
          </a:p>
          <a:p>
            <a:pPr>
              <a:lnSpc>
                <a:spcPct val="200000"/>
              </a:lnSpc>
            </a:pPr>
            <a:r>
              <a:rPr lang="en-US" dirty="0"/>
              <a:t>4: Get the size of the user's screen and make the GUI ¼ dimension of the screen. </a:t>
            </a:r>
          </a:p>
          <a:p>
            <a:r>
              <a:rPr lang="en-US" dirty="0"/>
              <a:t>5: </a:t>
            </a:r>
            <a:r>
              <a:rPr lang="en-GB" i="1" dirty="0"/>
              <a:t>FormBorderStyle = FormBorderStyle.FixedDialog  stops the form from being scaled in size by a user. Disable this for testing incase controls disappear </a:t>
            </a:r>
          </a:p>
          <a:p>
            <a:r>
              <a:rPr lang="en-GB" i="1" dirty="0"/>
              <a:t>6: Create 2 output values to store the values of the item selected and run control</a:t>
            </a:r>
            <a:endParaRPr lang="en-GB" dirty="0"/>
          </a:p>
          <a:p>
            <a:endParaRPr lang="en-US" dirty="0"/>
          </a:p>
          <a:p>
            <a:pPr marL="0" indent="0">
              <a:buNone/>
            </a:pPr>
            <a:endParaRPr lang="en-US" dirty="0"/>
          </a:p>
          <a:p>
            <a:endParaRPr lang="en-US" dirty="0"/>
          </a:p>
          <a:p>
            <a:endParaRPr lang="en-US" dirty="0"/>
          </a:p>
          <a:p>
            <a:endParaRPr lang="en-US" dirty="0"/>
          </a:p>
          <a:p>
            <a:pPr marL="0" indent="0">
              <a:buNone/>
            </a:pPr>
            <a:endParaRPr lang="en-US" dirty="0"/>
          </a:p>
          <a:p>
            <a:pPr marL="473075" lvl="1" indent="0">
              <a:buNone/>
            </a:pPr>
            <a:endParaRPr lang="en-US" dirty="0"/>
          </a:p>
        </p:txBody>
      </p:sp>
      <p:sp>
        <p:nvSpPr>
          <p:cNvPr id="22" name="Oval 21">
            <a:extLst>
              <a:ext uri="{FF2B5EF4-FFF2-40B4-BE49-F238E27FC236}">
                <a16:creationId xmlns:a16="http://schemas.microsoft.com/office/drawing/2014/main" id="{AE418820-F237-4808-BFBC-DA6C2105F8A7}"/>
              </a:ext>
            </a:extLst>
          </p:cNvPr>
          <p:cNvSpPr/>
          <p:nvPr/>
        </p:nvSpPr>
        <p:spPr>
          <a:xfrm>
            <a:off x="13880750" y="9494194"/>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5</a:t>
            </a:r>
            <a:endParaRPr lang="en-GB" sz="2400" dirty="0">
              <a:solidFill>
                <a:schemeClr val="tx2"/>
              </a:solidFill>
            </a:endParaRPr>
          </a:p>
        </p:txBody>
      </p:sp>
      <p:sp>
        <p:nvSpPr>
          <p:cNvPr id="24" name="Rectangle: Rounded Corners 23">
            <a:extLst>
              <a:ext uri="{FF2B5EF4-FFF2-40B4-BE49-F238E27FC236}">
                <a16:creationId xmlns:a16="http://schemas.microsoft.com/office/drawing/2014/main" id="{43474014-5390-4B4B-8ADC-4F5A656BFB7E}"/>
              </a:ext>
            </a:extLst>
          </p:cNvPr>
          <p:cNvSpPr/>
          <p:nvPr/>
        </p:nvSpPr>
        <p:spPr bwMode="auto">
          <a:xfrm>
            <a:off x="16524239" y="408522"/>
            <a:ext cx="763695" cy="397459"/>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5" name="Rectangle: Rounded Corners 24">
            <a:extLst>
              <a:ext uri="{FF2B5EF4-FFF2-40B4-BE49-F238E27FC236}">
                <a16:creationId xmlns:a16="http://schemas.microsoft.com/office/drawing/2014/main" id="{BDB359AA-06DE-451F-9B7D-7FCEF0CDBB50}"/>
              </a:ext>
            </a:extLst>
          </p:cNvPr>
          <p:cNvSpPr/>
          <p:nvPr/>
        </p:nvSpPr>
        <p:spPr bwMode="auto">
          <a:xfrm>
            <a:off x="15129948" y="5983903"/>
            <a:ext cx="632621" cy="301088"/>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6" name="Rectangle: Rounded Corners 25">
            <a:extLst>
              <a:ext uri="{FF2B5EF4-FFF2-40B4-BE49-F238E27FC236}">
                <a16:creationId xmlns:a16="http://schemas.microsoft.com/office/drawing/2014/main" id="{E6444640-8A55-4070-9F20-3A991B3A3389}"/>
              </a:ext>
            </a:extLst>
          </p:cNvPr>
          <p:cNvSpPr/>
          <p:nvPr/>
        </p:nvSpPr>
        <p:spPr bwMode="auto">
          <a:xfrm>
            <a:off x="14999877" y="6732463"/>
            <a:ext cx="4164980" cy="301088"/>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7" name="Rectangle: Rounded Corners 26">
            <a:extLst>
              <a:ext uri="{FF2B5EF4-FFF2-40B4-BE49-F238E27FC236}">
                <a16:creationId xmlns:a16="http://schemas.microsoft.com/office/drawing/2014/main" id="{38BE01F9-D4E1-4758-894E-069BDAB4038B}"/>
              </a:ext>
            </a:extLst>
          </p:cNvPr>
          <p:cNvSpPr/>
          <p:nvPr/>
        </p:nvSpPr>
        <p:spPr bwMode="auto">
          <a:xfrm>
            <a:off x="19164857" y="116541"/>
            <a:ext cx="2001035" cy="313660"/>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9" name="Oval 18">
            <a:extLst>
              <a:ext uri="{FF2B5EF4-FFF2-40B4-BE49-F238E27FC236}">
                <a16:creationId xmlns:a16="http://schemas.microsoft.com/office/drawing/2014/main" id="{DCEC4AAB-2F74-4123-AE46-A26EAA73D4DC}"/>
              </a:ext>
            </a:extLst>
          </p:cNvPr>
          <p:cNvSpPr/>
          <p:nvPr/>
        </p:nvSpPr>
        <p:spPr>
          <a:xfrm>
            <a:off x="13900491" y="10205238"/>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6</a:t>
            </a:r>
            <a:endParaRPr lang="en-GB" sz="2400" dirty="0">
              <a:solidFill>
                <a:schemeClr val="tx2"/>
              </a:solidFill>
            </a:endParaRPr>
          </a:p>
        </p:txBody>
      </p:sp>
      <p:sp>
        <p:nvSpPr>
          <p:cNvPr id="21" name="Oval 20">
            <a:extLst>
              <a:ext uri="{FF2B5EF4-FFF2-40B4-BE49-F238E27FC236}">
                <a16:creationId xmlns:a16="http://schemas.microsoft.com/office/drawing/2014/main" id="{EEB7AAAC-A4A3-4C02-AD22-656E03D2646B}"/>
              </a:ext>
            </a:extLst>
          </p:cNvPr>
          <p:cNvSpPr/>
          <p:nvPr/>
        </p:nvSpPr>
        <p:spPr>
          <a:xfrm>
            <a:off x="13210809" y="3511005"/>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6</a:t>
            </a:r>
            <a:endParaRPr lang="en-GB" sz="2400" dirty="0">
              <a:solidFill>
                <a:schemeClr val="tx2"/>
              </a:solidFill>
            </a:endParaRPr>
          </a:p>
        </p:txBody>
      </p:sp>
    </p:spTree>
    <p:extLst>
      <p:ext uri="{BB962C8B-B14F-4D97-AF65-F5344CB8AC3E}">
        <p14:creationId xmlns:p14="http://schemas.microsoft.com/office/powerpoint/2010/main" val="3965956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0" grpId="0" uiExpand="1" build="p"/>
      <p:bldP spid="22" grpId="0" animBg="1"/>
      <p:bldP spid="24" grpId="0" animBg="1"/>
      <p:bldP spid="25" grpId="0" animBg="1"/>
      <p:bldP spid="26" grpId="0" animBg="1"/>
      <p:bldP spid="27" grpId="0" animBg="1"/>
      <p:bldP spid="19"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92E7523B-38C5-498C-8D55-E90AB44DD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374" y="2326690"/>
            <a:ext cx="20327532" cy="11039115"/>
          </a:xfrm>
          <a:prstGeom prst="rect">
            <a:avLst/>
          </a:prstGeom>
        </p:spPr>
      </p:pic>
      <p:sp>
        <p:nvSpPr>
          <p:cNvPr id="23" name="Title 1">
            <a:extLst>
              <a:ext uri="{FF2B5EF4-FFF2-40B4-BE49-F238E27FC236}">
                <a16:creationId xmlns:a16="http://schemas.microsoft.com/office/drawing/2014/main" id="{187AA7F6-B8B1-4400-ADC0-706C8F6A20BE}"/>
              </a:ext>
            </a:extLst>
          </p:cNvPr>
          <p:cNvSpPr>
            <a:spLocks noGrp="1"/>
          </p:cNvSpPr>
          <p:nvPr>
            <p:ph type="title"/>
          </p:nvPr>
        </p:nvSpPr>
        <p:spPr>
          <a:xfrm>
            <a:off x="2224088" y="979704"/>
            <a:ext cx="19621500" cy="1585819"/>
          </a:xfrm>
        </p:spPr>
        <p:txBody>
          <a:bodyPr/>
          <a:lstStyle/>
          <a:p>
            <a:pPr algn="ctr"/>
            <a:r>
              <a:rPr lang="en-US" dirty="0"/>
              <a:t>Setting out the GUI Controls</a:t>
            </a:r>
            <a:endParaRPr lang="en-GB" dirty="0"/>
          </a:p>
        </p:txBody>
      </p:sp>
    </p:spTree>
    <p:extLst>
      <p:ext uri="{BB962C8B-B14F-4D97-AF65-F5344CB8AC3E}">
        <p14:creationId xmlns:p14="http://schemas.microsoft.com/office/powerpoint/2010/main" val="25704978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6611A4D-3E29-466C-90EB-817141CBD696}"/>
              </a:ext>
            </a:extLst>
          </p:cNvPr>
          <p:cNvPicPr>
            <a:picLocks noChangeAspect="1"/>
          </p:cNvPicPr>
          <p:nvPr/>
        </p:nvPicPr>
        <p:blipFill rotWithShape="1">
          <a:blip r:embed="rId3"/>
          <a:srcRect l="651" t="11946" r="52482" b="22670"/>
          <a:stretch/>
        </p:blipFill>
        <p:spPr>
          <a:xfrm>
            <a:off x="13133165" y="1863767"/>
            <a:ext cx="11238135" cy="11852233"/>
          </a:xfrm>
          <a:prstGeom prst="rect">
            <a:avLst/>
          </a:prstGeom>
        </p:spPr>
      </p:pic>
      <p:pic>
        <p:nvPicPr>
          <p:cNvPr id="4" name="Picture 3">
            <a:extLst>
              <a:ext uri="{FF2B5EF4-FFF2-40B4-BE49-F238E27FC236}">
                <a16:creationId xmlns:a16="http://schemas.microsoft.com/office/drawing/2014/main" id="{FEFF796B-C85C-407D-87F0-E888B0F39E00}"/>
              </a:ext>
            </a:extLst>
          </p:cNvPr>
          <p:cNvPicPr>
            <a:picLocks noChangeAspect="1"/>
          </p:cNvPicPr>
          <p:nvPr/>
        </p:nvPicPr>
        <p:blipFill rotWithShape="1">
          <a:blip r:embed="rId3"/>
          <a:srcRect l="4257" r="40588" b="91152"/>
          <a:stretch/>
        </p:blipFill>
        <p:spPr>
          <a:xfrm>
            <a:off x="13133166" y="382654"/>
            <a:ext cx="11238134" cy="1362776"/>
          </a:xfrm>
          <a:prstGeom prst="rect">
            <a:avLst/>
          </a:prstGeom>
        </p:spPr>
      </p:pic>
      <p:sp>
        <p:nvSpPr>
          <p:cNvPr id="2" name="Title 1"/>
          <p:cNvSpPr>
            <a:spLocks noGrp="1"/>
          </p:cNvSpPr>
          <p:nvPr>
            <p:ph type="title"/>
          </p:nvPr>
        </p:nvSpPr>
        <p:spPr/>
        <p:txBody>
          <a:bodyPr/>
          <a:lstStyle/>
          <a:p>
            <a:r>
              <a:rPr lang="en-US" dirty="0"/>
              <a:t>4: Adding Simple Controls</a:t>
            </a:r>
          </a:p>
        </p:txBody>
      </p:sp>
      <p:sp>
        <p:nvSpPr>
          <p:cNvPr id="15" name="Oval 14">
            <a:extLst>
              <a:ext uri="{FF2B5EF4-FFF2-40B4-BE49-F238E27FC236}">
                <a16:creationId xmlns:a16="http://schemas.microsoft.com/office/drawing/2014/main" id="{FC4EE5D2-ED12-45CA-81D8-E12261B96F1B}"/>
              </a:ext>
            </a:extLst>
          </p:cNvPr>
          <p:cNvSpPr/>
          <p:nvPr/>
        </p:nvSpPr>
        <p:spPr>
          <a:xfrm>
            <a:off x="14473666" y="3511005"/>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1</a:t>
            </a:r>
            <a:endParaRPr lang="en-GB" sz="2400" dirty="0">
              <a:solidFill>
                <a:schemeClr val="tx2"/>
              </a:solidFill>
            </a:endParaRPr>
          </a:p>
        </p:txBody>
      </p:sp>
      <p:sp>
        <p:nvSpPr>
          <p:cNvPr id="16" name="Oval 15">
            <a:extLst>
              <a:ext uri="{FF2B5EF4-FFF2-40B4-BE49-F238E27FC236}">
                <a16:creationId xmlns:a16="http://schemas.microsoft.com/office/drawing/2014/main" id="{C8EA2BC3-91F6-480B-AD5F-7BE959C30E97}"/>
              </a:ext>
            </a:extLst>
          </p:cNvPr>
          <p:cNvSpPr/>
          <p:nvPr/>
        </p:nvSpPr>
        <p:spPr>
          <a:xfrm>
            <a:off x="14473666" y="4748022"/>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2</a:t>
            </a:r>
            <a:endParaRPr lang="en-GB" sz="2400" dirty="0">
              <a:solidFill>
                <a:schemeClr val="tx2"/>
              </a:solidFill>
            </a:endParaRPr>
          </a:p>
        </p:txBody>
      </p:sp>
      <p:sp>
        <p:nvSpPr>
          <p:cNvPr id="17" name="Oval 16">
            <a:extLst>
              <a:ext uri="{FF2B5EF4-FFF2-40B4-BE49-F238E27FC236}">
                <a16:creationId xmlns:a16="http://schemas.microsoft.com/office/drawing/2014/main" id="{01AD9350-4A2B-4C3B-ACC4-4F569EFA3248}"/>
              </a:ext>
            </a:extLst>
          </p:cNvPr>
          <p:cNvSpPr/>
          <p:nvPr/>
        </p:nvSpPr>
        <p:spPr>
          <a:xfrm>
            <a:off x="14473666" y="5195494"/>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3</a:t>
            </a:r>
            <a:endParaRPr lang="en-GB" sz="2400" dirty="0">
              <a:solidFill>
                <a:schemeClr val="tx2"/>
              </a:solidFill>
            </a:endParaRPr>
          </a:p>
        </p:txBody>
      </p:sp>
      <p:sp>
        <p:nvSpPr>
          <p:cNvPr id="18" name="Oval 17">
            <a:extLst>
              <a:ext uri="{FF2B5EF4-FFF2-40B4-BE49-F238E27FC236}">
                <a16:creationId xmlns:a16="http://schemas.microsoft.com/office/drawing/2014/main" id="{1238F40E-5D7C-47D9-974E-56789246F22E}"/>
              </a:ext>
            </a:extLst>
          </p:cNvPr>
          <p:cNvSpPr/>
          <p:nvPr/>
        </p:nvSpPr>
        <p:spPr>
          <a:xfrm>
            <a:off x="14473666" y="5761303"/>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4</a:t>
            </a:r>
            <a:endParaRPr lang="en-GB" sz="2400" dirty="0">
              <a:solidFill>
                <a:schemeClr val="tx2"/>
              </a:solidFill>
            </a:endParaRPr>
          </a:p>
        </p:txBody>
      </p:sp>
      <p:sp>
        <p:nvSpPr>
          <p:cNvPr id="20" name="Text Placeholder 2">
            <a:extLst>
              <a:ext uri="{FF2B5EF4-FFF2-40B4-BE49-F238E27FC236}">
                <a16:creationId xmlns:a16="http://schemas.microsoft.com/office/drawing/2014/main" id="{5A382C96-4493-449E-AC8C-48531645752E}"/>
              </a:ext>
            </a:extLst>
          </p:cNvPr>
          <p:cNvSpPr>
            <a:spLocks noGrp="1"/>
          </p:cNvSpPr>
          <p:nvPr>
            <p:ph type="body" sz="quarter" idx="13"/>
          </p:nvPr>
        </p:nvSpPr>
        <p:spPr>
          <a:xfrm>
            <a:off x="1375943" y="2391599"/>
            <a:ext cx="11833153" cy="8967062"/>
          </a:xfrm>
        </p:spPr>
        <p:txBody>
          <a:bodyPr>
            <a:noAutofit/>
          </a:bodyPr>
          <a:lstStyle/>
          <a:p>
            <a:pPr>
              <a:lnSpc>
                <a:spcPct val="200000"/>
              </a:lnSpc>
            </a:pPr>
            <a:r>
              <a:rPr lang="en-US" dirty="0"/>
              <a:t>1: The label control allows text to be added to the GUI </a:t>
            </a:r>
            <a:r>
              <a:rPr lang="en-US" sz="3200" dirty="0"/>
              <a:t>.</a:t>
            </a:r>
            <a:endParaRPr lang="en-US" dirty="0"/>
          </a:p>
          <a:p>
            <a:pPr>
              <a:lnSpc>
                <a:spcPct val="200000"/>
              </a:lnSpc>
            </a:pPr>
            <a:r>
              <a:rPr lang="en-US" dirty="0"/>
              <a:t>2: Point object is required in order to location a control (X,Y)</a:t>
            </a:r>
          </a:p>
          <a:p>
            <a:pPr>
              <a:lnSpc>
                <a:spcPct val="200000"/>
              </a:lnSpc>
            </a:pPr>
            <a:r>
              <a:rPr lang="en-US" dirty="0"/>
              <a:t>3: Size the label using uiWidth + uiHeight. This ensures is scales will the GUI for different type screens.</a:t>
            </a:r>
          </a:p>
          <a:p>
            <a:pPr>
              <a:lnSpc>
                <a:spcPct val="200000"/>
              </a:lnSpc>
            </a:pPr>
            <a:r>
              <a:rPr lang="en-US" dirty="0"/>
              <a:t>4: self.Controls.Add() Adds the control to the GUI</a:t>
            </a:r>
          </a:p>
          <a:p>
            <a:pPr>
              <a:lnSpc>
                <a:spcPct val="200000"/>
              </a:lnSpc>
            </a:pPr>
            <a:r>
              <a:rPr lang="en-US" dirty="0"/>
              <a:t>5: </a:t>
            </a:r>
            <a:r>
              <a:rPr lang="en-GB" dirty="0"/>
              <a:t>Get the ratio of logo height to width. Value must be a float as an int will round to the nearest 1.</a:t>
            </a:r>
          </a:p>
          <a:p>
            <a:pPr>
              <a:lnSpc>
                <a:spcPct val="200000"/>
              </a:lnSpc>
            </a:pPr>
            <a:r>
              <a:rPr lang="en-GB" dirty="0"/>
              <a:t>6: SizeMode scale the image to fit the input size.</a:t>
            </a:r>
          </a:p>
          <a:p>
            <a:pPr>
              <a:lnSpc>
                <a:spcPct val="200000"/>
              </a:lnSpc>
            </a:pPr>
            <a:r>
              <a:rPr lang="en-GB" dirty="0"/>
              <a:t>7: AnchorStyles lock the control to a given corner(s) this is needed if the user can change the size of the GUI</a:t>
            </a:r>
          </a:p>
          <a:p>
            <a:endParaRPr lang="en-GB" dirty="0"/>
          </a:p>
          <a:p>
            <a:endParaRPr lang="en-US" dirty="0"/>
          </a:p>
          <a:p>
            <a:pPr marL="0" indent="0">
              <a:buNone/>
            </a:pPr>
            <a:endParaRPr lang="en-US" dirty="0"/>
          </a:p>
          <a:p>
            <a:endParaRPr lang="en-US" dirty="0"/>
          </a:p>
          <a:p>
            <a:endParaRPr lang="en-US" dirty="0"/>
          </a:p>
          <a:p>
            <a:endParaRPr lang="en-US" dirty="0"/>
          </a:p>
          <a:p>
            <a:pPr marL="0" indent="0">
              <a:buNone/>
            </a:pPr>
            <a:endParaRPr lang="en-US" dirty="0"/>
          </a:p>
          <a:p>
            <a:pPr marL="473075" lvl="1" indent="0">
              <a:buNone/>
            </a:pPr>
            <a:endParaRPr lang="en-US" dirty="0"/>
          </a:p>
        </p:txBody>
      </p:sp>
      <p:sp>
        <p:nvSpPr>
          <p:cNvPr id="22" name="Oval 21">
            <a:extLst>
              <a:ext uri="{FF2B5EF4-FFF2-40B4-BE49-F238E27FC236}">
                <a16:creationId xmlns:a16="http://schemas.microsoft.com/office/drawing/2014/main" id="{AE418820-F237-4808-BFBC-DA6C2105F8A7}"/>
              </a:ext>
            </a:extLst>
          </p:cNvPr>
          <p:cNvSpPr/>
          <p:nvPr/>
        </p:nvSpPr>
        <p:spPr>
          <a:xfrm>
            <a:off x="14473666" y="7868513"/>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5</a:t>
            </a:r>
            <a:endParaRPr lang="en-GB" sz="2400" dirty="0">
              <a:solidFill>
                <a:schemeClr val="tx2"/>
              </a:solidFill>
            </a:endParaRPr>
          </a:p>
        </p:txBody>
      </p:sp>
      <p:sp>
        <p:nvSpPr>
          <p:cNvPr id="27" name="Rectangle: Rounded Corners 26">
            <a:extLst>
              <a:ext uri="{FF2B5EF4-FFF2-40B4-BE49-F238E27FC236}">
                <a16:creationId xmlns:a16="http://schemas.microsoft.com/office/drawing/2014/main" id="{38BE01F9-D4E1-4758-894E-069BDAB4038B}"/>
              </a:ext>
            </a:extLst>
          </p:cNvPr>
          <p:cNvSpPr/>
          <p:nvPr/>
        </p:nvSpPr>
        <p:spPr bwMode="auto">
          <a:xfrm>
            <a:off x="21966507" y="684990"/>
            <a:ext cx="1122094" cy="367415"/>
          </a:xfrm>
          <a:prstGeom prst="round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9" name="Oval 18">
            <a:extLst>
              <a:ext uri="{FF2B5EF4-FFF2-40B4-BE49-F238E27FC236}">
                <a16:creationId xmlns:a16="http://schemas.microsoft.com/office/drawing/2014/main" id="{DCEC4AAB-2F74-4123-AE46-A26EAA73D4DC}"/>
              </a:ext>
            </a:extLst>
          </p:cNvPr>
          <p:cNvSpPr/>
          <p:nvPr/>
        </p:nvSpPr>
        <p:spPr>
          <a:xfrm>
            <a:off x="14473666" y="8833638"/>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6</a:t>
            </a:r>
            <a:endParaRPr lang="en-GB" sz="2400" dirty="0">
              <a:solidFill>
                <a:schemeClr val="tx2"/>
              </a:solidFill>
            </a:endParaRPr>
          </a:p>
        </p:txBody>
      </p:sp>
      <p:sp>
        <p:nvSpPr>
          <p:cNvPr id="28" name="Rectangle: Rounded Corners 27">
            <a:extLst>
              <a:ext uri="{FF2B5EF4-FFF2-40B4-BE49-F238E27FC236}">
                <a16:creationId xmlns:a16="http://schemas.microsoft.com/office/drawing/2014/main" id="{9B0153FE-B3EA-4641-B216-C0A3334F53E1}"/>
              </a:ext>
            </a:extLst>
          </p:cNvPr>
          <p:cNvSpPr/>
          <p:nvPr/>
        </p:nvSpPr>
        <p:spPr bwMode="auto">
          <a:xfrm>
            <a:off x="16957674" y="3441794"/>
            <a:ext cx="1309543" cy="447471"/>
          </a:xfrm>
          <a:prstGeom prst="roundRect">
            <a:avLst/>
          </a:prstGeom>
          <a:noFill/>
          <a:ln w="571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31" name="Oval 30">
            <a:extLst>
              <a:ext uri="{FF2B5EF4-FFF2-40B4-BE49-F238E27FC236}">
                <a16:creationId xmlns:a16="http://schemas.microsoft.com/office/drawing/2014/main" id="{15D57AFD-4D8E-4B60-B8A0-E35C8F404E76}"/>
              </a:ext>
            </a:extLst>
          </p:cNvPr>
          <p:cNvSpPr/>
          <p:nvPr/>
        </p:nvSpPr>
        <p:spPr>
          <a:xfrm>
            <a:off x="14473666" y="9351291"/>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7</a:t>
            </a:r>
            <a:endParaRPr lang="en-GB" sz="2400" dirty="0">
              <a:solidFill>
                <a:schemeClr val="tx2"/>
              </a:solidFill>
            </a:endParaRPr>
          </a:p>
        </p:txBody>
      </p:sp>
    </p:spTree>
    <p:extLst>
      <p:ext uri="{BB962C8B-B14F-4D97-AF65-F5344CB8AC3E}">
        <p14:creationId xmlns:p14="http://schemas.microsoft.com/office/powerpoint/2010/main" val="10458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uiExpand="1" build="p"/>
      <p:bldP spid="22" grpId="0" animBg="1"/>
      <p:bldP spid="27" grpId="0" animBg="1"/>
      <p:bldP spid="19" grpId="0" animBg="1"/>
      <p:bldP spid="28"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EEF6698C-6185-4FA5-985D-B9312088E76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217" r="-1"/>
          <a:stretch/>
        </p:blipFill>
        <p:spPr>
          <a:xfrm>
            <a:off x="996287" y="2326690"/>
            <a:ext cx="20371619" cy="11039115"/>
          </a:xfrm>
          <a:prstGeom prst="rect">
            <a:avLst/>
          </a:prstGeom>
        </p:spPr>
      </p:pic>
      <p:sp>
        <p:nvSpPr>
          <p:cNvPr id="6" name="Rectangle 5">
            <a:extLst>
              <a:ext uri="{FF2B5EF4-FFF2-40B4-BE49-F238E27FC236}">
                <a16:creationId xmlns:a16="http://schemas.microsoft.com/office/drawing/2014/main" id="{E6047501-8F6B-44E7-B81F-BA03B553B6D6}"/>
              </a:ext>
            </a:extLst>
          </p:cNvPr>
          <p:cNvSpPr/>
          <p:nvPr/>
        </p:nvSpPr>
        <p:spPr>
          <a:xfrm>
            <a:off x="3998794" y="3885216"/>
            <a:ext cx="16868633" cy="2024266"/>
          </a:xfrm>
          <a:prstGeom prst="rect">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7CD7E165-0E8C-4D82-ABE2-BD8979CFA9C2}"/>
              </a:ext>
            </a:extLst>
          </p:cNvPr>
          <p:cNvSpPr>
            <a:spLocks noGrp="1"/>
          </p:cNvSpPr>
          <p:nvPr>
            <p:ph type="title"/>
          </p:nvPr>
        </p:nvSpPr>
        <p:spPr>
          <a:xfrm>
            <a:off x="2224088" y="979704"/>
            <a:ext cx="19621500" cy="1585819"/>
          </a:xfrm>
        </p:spPr>
        <p:txBody>
          <a:bodyPr>
            <a:normAutofit/>
          </a:bodyPr>
          <a:lstStyle/>
          <a:p>
            <a:pPr algn="ctr"/>
            <a:r>
              <a:rPr lang="en-US" sz="5600" dirty="0"/>
              <a:t>Setting out the GUI Controls</a:t>
            </a:r>
            <a:endParaRPr lang="en-GB" sz="5600" dirty="0"/>
          </a:p>
        </p:txBody>
      </p:sp>
      <p:sp>
        <p:nvSpPr>
          <p:cNvPr id="19" name="Title 1">
            <a:extLst>
              <a:ext uri="{FF2B5EF4-FFF2-40B4-BE49-F238E27FC236}">
                <a16:creationId xmlns:a16="http://schemas.microsoft.com/office/drawing/2014/main" id="{91822E21-BBB7-41D7-9482-8F18ED6E5BBA}"/>
              </a:ext>
            </a:extLst>
          </p:cNvPr>
          <p:cNvSpPr txBox="1">
            <a:spLocks/>
          </p:cNvSpPr>
          <p:nvPr/>
        </p:nvSpPr>
        <p:spPr>
          <a:xfrm>
            <a:off x="3998794" y="3448156"/>
            <a:ext cx="3327851" cy="1392732"/>
          </a:xfrm>
          <a:prstGeom prst="rect">
            <a:avLst/>
          </a:prstGeom>
        </p:spPr>
        <p:txBody>
          <a:bodyPr vert="horz" lIns="91440" tIns="45720" rIns="91440" bIns="45720" rtlCol="0" anchor="ctr">
            <a:normAutofit/>
          </a:bodyPr>
          <a:lstStyle>
            <a:lvl1pPr algn="l" defTabSz="1088182" rtl="0" eaLnBrk="1" latinLnBrk="0" hangingPunct="1">
              <a:spcBef>
                <a:spcPct val="0"/>
              </a:spcBef>
              <a:buNone/>
              <a:defRPr sz="6600" b="0" i="0" kern="1200">
                <a:solidFill>
                  <a:schemeClr val="accent1"/>
                </a:solidFill>
                <a:latin typeface="Arial" panose="020B0604020202020204" pitchFamily="34" charset="0"/>
                <a:ea typeface="+mj-ea"/>
                <a:cs typeface="Arial" panose="020B0604020202020204" pitchFamily="34" charset="0"/>
              </a:defRPr>
            </a:lvl1pPr>
          </a:lstStyle>
          <a:p>
            <a:pPr algn="ctr"/>
            <a:r>
              <a:rPr lang="en-US" sz="4000" dirty="0" err="1">
                <a:solidFill>
                  <a:schemeClr val="tx1"/>
                </a:solidFill>
              </a:rPr>
              <a:t>userMessage</a:t>
            </a:r>
            <a:endParaRPr lang="en-GB" sz="4000" dirty="0">
              <a:solidFill>
                <a:schemeClr val="tx1"/>
              </a:solidFill>
            </a:endParaRPr>
          </a:p>
        </p:txBody>
      </p:sp>
      <p:cxnSp>
        <p:nvCxnSpPr>
          <p:cNvPr id="21" name="Straight Connector 20">
            <a:extLst>
              <a:ext uri="{FF2B5EF4-FFF2-40B4-BE49-F238E27FC236}">
                <a16:creationId xmlns:a16="http://schemas.microsoft.com/office/drawing/2014/main" id="{34C14076-0658-4448-ADD1-62B01AED2504}"/>
              </a:ext>
            </a:extLst>
          </p:cNvPr>
          <p:cNvCxnSpPr/>
          <p:nvPr/>
        </p:nvCxnSpPr>
        <p:spPr>
          <a:xfrm>
            <a:off x="3835021" y="3712191"/>
            <a:ext cx="368489" cy="409433"/>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28BA05B-80FD-47A1-BA5F-9B1C37A5B9EB}"/>
              </a:ext>
            </a:extLst>
          </p:cNvPr>
          <p:cNvCxnSpPr>
            <a:cxnSpLocks/>
          </p:cNvCxnSpPr>
          <p:nvPr/>
        </p:nvCxnSpPr>
        <p:spPr>
          <a:xfrm flipV="1">
            <a:off x="3823648" y="3705189"/>
            <a:ext cx="379862" cy="416435"/>
          </a:xfrm>
          <a:prstGeom prst="line">
            <a:avLst/>
          </a:prstGeom>
          <a:ln w="28575">
            <a:solidFill>
              <a:schemeClr val="accent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46657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E9AAE0-55C5-4799-ADBB-3029DC8476C8}"/>
              </a:ext>
            </a:extLst>
          </p:cNvPr>
          <p:cNvPicPr>
            <a:picLocks noChangeAspect="1"/>
          </p:cNvPicPr>
          <p:nvPr/>
        </p:nvPicPr>
        <p:blipFill rotWithShape="1">
          <a:blip r:embed="rId3"/>
          <a:srcRect t="32552" r="56166"/>
          <a:stretch/>
        </p:blipFill>
        <p:spPr>
          <a:xfrm>
            <a:off x="13110403" y="-22682"/>
            <a:ext cx="11260897" cy="13738681"/>
          </a:xfrm>
          <a:prstGeom prst="rect">
            <a:avLst/>
          </a:prstGeom>
        </p:spPr>
      </p:pic>
      <p:sp>
        <p:nvSpPr>
          <p:cNvPr id="2" name="Title 1"/>
          <p:cNvSpPr>
            <a:spLocks noGrp="1"/>
          </p:cNvSpPr>
          <p:nvPr>
            <p:ph type="title"/>
          </p:nvPr>
        </p:nvSpPr>
        <p:spPr/>
        <p:txBody>
          <a:bodyPr/>
          <a:lstStyle/>
          <a:p>
            <a:r>
              <a:rPr lang="en-US" dirty="0"/>
              <a:t>5: ComboBox Control</a:t>
            </a:r>
          </a:p>
        </p:txBody>
      </p:sp>
      <p:sp>
        <p:nvSpPr>
          <p:cNvPr id="15" name="Oval 14">
            <a:extLst>
              <a:ext uri="{FF2B5EF4-FFF2-40B4-BE49-F238E27FC236}">
                <a16:creationId xmlns:a16="http://schemas.microsoft.com/office/drawing/2014/main" id="{FC4EE5D2-ED12-45CA-81D8-E12261B96F1B}"/>
              </a:ext>
            </a:extLst>
          </p:cNvPr>
          <p:cNvSpPr/>
          <p:nvPr/>
        </p:nvSpPr>
        <p:spPr>
          <a:xfrm>
            <a:off x="14540037" y="3726805"/>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1</a:t>
            </a:r>
            <a:endParaRPr lang="en-GB" sz="2400" dirty="0">
              <a:solidFill>
                <a:schemeClr val="tx2"/>
              </a:solidFill>
            </a:endParaRPr>
          </a:p>
        </p:txBody>
      </p:sp>
      <p:sp>
        <p:nvSpPr>
          <p:cNvPr id="16" name="Oval 15">
            <a:extLst>
              <a:ext uri="{FF2B5EF4-FFF2-40B4-BE49-F238E27FC236}">
                <a16:creationId xmlns:a16="http://schemas.microsoft.com/office/drawing/2014/main" id="{C8EA2BC3-91F6-480B-AD5F-7BE959C30E97}"/>
              </a:ext>
            </a:extLst>
          </p:cNvPr>
          <p:cNvSpPr/>
          <p:nvPr/>
        </p:nvSpPr>
        <p:spPr>
          <a:xfrm>
            <a:off x="14540037" y="4648431"/>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2</a:t>
            </a:r>
            <a:endParaRPr lang="en-GB" sz="2400" dirty="0">
              <a:solidFill>
                <a:schemeClr val="tx2"/>
              </a:solidFill>
            </a:endParaRPr>
          </a:p>
        </p:txBody>
      </p:sp>
      <p:sp>
        <p:nvSpPr>
          <p:cNvPr id="17" name="Oval 16">
            <a:extLst>
              <a:ext uri="{FF2B5EF4-FFF2-40B4-BE49-F238E27FC236}">
                <a16:creationId xmlns:a16="http://schemas.microsoft.com/office/drawing/2014/main" id="{01AD9350-4A2B-4C3B-ACC4-4F569EFA3248}"/>
              </a:ext>
            </a:extLst>
          </p:cNvPr>
          <p:cNvSpPr/>
          <p:nvPr/>
        </p:nvSpPr>
        <p:spPr>
          <a:xfrm>
            <a:off x="14540037" y="5063018"/>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3</a:t>
            </a:r>
            <a:endParaRPr lang="en-GB" sz="2400" dirty="0">
              <a:solidFill>
                <a:schemeClr val="tx2"/>
              </a:solidFill>
            </a:endParaRPr>
          </a:p>
        </p:txBody>
      </p:sp>
      <p:sp>
        <p:nvSpPr>
          <p:cNvPr id="18" name="Oval 17">
            <a:extLst>
              <a:ext uri="{FF2B5EF4-FFF2-40B4-BE49-F238E27FC236}">
                <a16:creationId xmlns:a16="http://schemas.microsoft.com/office/drawing/2014/main" id="{1238F40E-5D7C-47D9-974E-56789246F22E}"/>
              </a:ext>
            </a:extLst>
          </p:cNvPr>
          <p:cNvSpPr/>
          <p:nvPr/>
        </p:nvSpPr>
        <p:spPr>
          <a:xfrm>
            <a:off x="14540037" y="5417940"/>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4</a:t>
            </a:r>
            <a:endParaRPr lang="en-GB" sz="2400" dirty="0">
              <a:solidFill>
                <a:schemeClr val="tx2"/>
              </a:solidFill>
            </a:endParaRPr>
          </a:p>
        </p:txBody>
      </p:sp>
      <p:sp>
        <p:nvSpPr>
          <p:cNvPr id="20" name="Text Placeholder 2">
            <a:extLst>
              <a:ext uri="{FF2B5EF4-FFF2-40B4-BE49-F238E27FC236}">
                <a16:creationId xmlns:a16="http://schemas.microsoft.com/office/drawing/2014/main" id="{5A382C96-4493-449E-AC8C-48531645752E}"/>
              </a:ext>
            </a:extLst>
          </p:cNvPr>
          <p:cNvSpPr>
            <a:spLocks noGrp="1"/>
          </p:cNvSpPr>
          <p:nvPr>
            <p:ph type="body" sz="quarter" idx="13"/>
          </p:nvPr>
        </p:nvSpPr>
        <p:spPr>
          <a:xfrm>
            <a:off x="1524057" y="2391599"/>
            <a:ext cx="11685039" cy="8967062"/>
          </a:xfrm>
        </p:spPr>
        <p:txBody>
          <a:bodyPr>
            <a:noAutofit/>
          </a:bodyPr>
          <a:lstStyle/>
          <a:p>
            <a:pPr>
              <a:lnSpc>
                <a:spcPct val="200000"/>
              </a:lnSpc>
            </a:pPr>
            <a:r>
              <a:rPr lang="en-US" dirty="0"/>
              <a:t>1: ComboBox is a drop down and text input control</a:t>
            </a:r>
          </a:p>
          <a:p>
            <a:pPr>
              <a:lnSpc>
                <a:spcPct val="200000"/>
              </a:lnSpc>
            </a:pPr>
            <a:r>
              <a:rPr lang="en-US" dirty="0"/>
              <a:t>2: Add a list of items for the drop down using .AddRange()</a:t>
            </a:r>
          </a:p>
          <a:p>
            <a:pPr>
              <a:lnSpc>
                <a:spcPct val="200000"/>
              </a:lnSpc>
            </a:pPr>
            <a:r>
              <a:rPr lang="en-US" dirty="0"/>
              <a:t>3: ComboBoxStyle.DropDownList remove the ability for a user to input a text value into the control</a:t>
            </a:r>
          </a:p>
          <a:p>
            <a:pPr>
              <a:lnSpc>
                <a:spcPct val="200000"/>
              </a:lnSpc>
            </a:pPr>
            <a:r>
              <a:rPr lang="en-US" dirty="0"/>
              <a:t>4: SelectedIndexChanged+= registers the event handler of the user selecting an item from the control to then run the def dropDownOutput</a:t>
            </a:r>
          </a:p>
          <a:p>
            <a:r>
              <a:rPr lang="en-US" dirty="0"/>
              <a:t>5: </a:t>
            </a:r>
            <a:r>
              <a:rPr lang="en-GB" dirty="0"/>
              <a:t>self = instance of the form class (dropDownOutput)</a:t>
            </a:r>
            <a:br>
              <a:rPr lang="en-GB" dirty="0"/>
            </a:br>
            <a:r>
              <a:rPr lang="en-GB" dirty="0"/>
              <a:t>sender = the control object sending that raised the event</a:t>
            </a:r>
            <a:br>
              <a:rPr lang="en-GB" dirty="0"/>
            </a:br>
            <a:r>
              <a:rPr lang="en-GB" dirty="0"/>
              <a:t>Args = the argument/event from the sender</a:t>
            </a:r>
            <a:br>
              <a:rPr lang="en-GB" dirty="0"/>
            </a:br>
            <a:r>
              <a:rPr lang="en-GB" dirty="0"/>
              <a:t>assign the select item to userOutput variable</a:t>
            </a:r>
          </a:p>
          <a:p>
            <a:r>
              <a:rPr lang="en-GB" dirty="0"/>
              <a:t>6: assign the output of ddForm.userOutput to results and output it</a:t>
            </a:r>
          </a:p>
          <a:p>
            <a:endParaRPr lang="en-US" dirty="0"/>
          </a:p>
          <a:p>
            <a:pPr marL="0" indent="0">
              <a:buNone/>
            </a:pPr>
            <a:endParaRPr lang="en-US" dirty="0"/>
          </a:p>
          <a:p>
            <a:endParaRPr lang="en-US" dirty="0"/>
          </a:p>
          <a:p>
            <a:endParaRPr lang="en-US" dirty="0"/>
          </a:p>
          <a:p>
            <a:endParaRPr lang="en-US" dirty="0"/>
          </a:p>
          <a:p>
            <a:pPr marL="0" indent="0">
              <a:buNone/>
            </a:pPr>
            <a:endParaRPr lang="en-US" dirty="0"/>
          </a:p>
          <a:p>
            <a:pPr marL="473075" lvl="1" indent="0">
              <a:buNone/>
            </a:pPr>
            <a:endParaRPr lang="en-US" dirty="0"/>
          </a:p>
        </p:txBody>
      </p:sp>
      <p:sp>
        <p:nvSpPr>
          <p:cNvPr id="22" name="Oval 21">
            <a:extLst>
              <a:ext uri="{FF2B5EF4-FFF2-40B4-BE49-F238E27FC236}">
                <a16:creationId xmlns:a16="http://schemas.microsoft.com/office/drawing/2014/main" id="{AE418820-F237-4808-BFBC-DA6C2105F8A7}"/>
              </a:ext>
            </a:extLst>
          </p:cNvPr>
          <p:cNvSpPr/>
          <p:nvPr/>
        </p:nvSpPr>
        <p:spPr>
          <a:xfrm>
            <a:off x="14092565" y="7302572"/>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5</a:t>
            </a:r>
            <a:endParaRPr lang="en-GB" sz="2400" dirty="0">
              <a:solidFill>
                <a:schemeClr val="tx2"/>
              </a:solidFill>
            </a:endParaRPr>
          </a:p>
        </p:txBody>
      </p:sp>
      <p:sp>
        <p:nvSpPr>
          <p:cNvPr id="24" name="Rectangle: Rounded Corners 23">
            <a:extLst>
              <a:ext uri="{FF2B5EF4-FFF2-40B4-BE49-F238E27FC236}">
                <a16:creationId xmlns:a16="http://schemas.microsoft.com/office/drawing/2014/main" id="{43474014-5390-4B4B-8ADC-4F5A656BFB7E}"/>
              </a:ext>
            </a:extLst>
          </p:cNvPr>
          <p:cNvSpPr/>
          <p:nvPr/>
        </p:nvSpPr>
        <p:spPr bwMode="auto">
          <a:xfrm>
            <a:off x="16234720" y="-1590160"/>
            <a:ext cx="763695" cy="397459"/>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5" name="Rectangle: Rounded Corners 24">
            <a:extLst>
              <a:ext uri="{FF2B5EF4-FFF2-40B4-BE49-F238E27FC236}">
                <a16:creationId xmlns:a16="http://schemas.microsoft.com/office/drawing/2014/main" id="{BDB359AA-06DE-451F-9B7D-7FCEF0CDBB50}"/>
              </a:ext>
            </a:extLst>
          </p:cNvPr>
          <p:cNvSpPr/>
          <p:nvPr/>
        </p:nvSpPr>
        <p:spPr bwMode="auto">
          <a:xfrm>
            <a:off x="15667887" y="-758235"/>
            <a:ext cx="632621" cy="301088"/>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6" name="Rectangle: Rounded Corners 25">
            <a:extLst>
              <a:ext uri="{FF2B5EF4-FFF2-40B4-BE49-F238E27FC236}">
                <a16:creationId xmlns:a16="http://schemas.microsoft.com/office/drawing/2014/main" id="{E6444640-8A55-4070-9F20-3A991B3A3389}"/>
              </a:ext>
            </a:extLst>
          </p:cNvPr>
          <p:cNvSpPr/>
          <p:nvPr/>
        </p:nvSpPr>
        <p:spPr bwMode="auto">
          <a:xfrm>
            <a:off x="16906087" y="-939102"/>
            <a:ext cx="4164980" cy="301088"/>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7" name="Rectangle: Rounded Corners 26">
            <a:extLst>
              <a:ext uri="{FF2B5EF4-FFF2-40B4-BE49-F238E27FC236}">
                <a16:creationId xmlns:a16="http://schemas.microsoft.com/office/drawing/2014/main" id="{38BE01F9-D4E1-4758-894E-069BDAB4038B}"/>
              </a:ext>
            </a:extLst>
          </p:cNvPr>
          <p:cNvSpPr/>
          <p:nvPr/>
        </p:nvSpPr>
        <p:spPr bwMode="auto">
          <a:xfrm>
            <a:off x="18952883" y="-1548260"/>
            <a:ext cx="2001035" cy="313660"/>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1" name="Oval 20">
            <a:extLst>
              <a:ext uri="{FF2B5EF4-FFF2-40B4-BE49-F238E27FC236}">
                <a16:creationId xmlns:a16="http://schemas.microsoft.com/office/drawing/2014/main" id="{EEB7AAAC-A4A3-4C02-AD22-656E03D2646B}"/>
              </a:ext>
            </a:extLst>
          </p:cNvPr>
          <p:cNvSpPr/>
          <p:nvPr/>
        </p:nvSpPr>
        <p:spPr>
          <a:xfrm>
            <a:off x="14092565" y="9956713"/>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6</a:t>
            </a:r>
            <a:endParaRPr lang="en-GB" sz="2400" dirty="0">
              <a:solidFill>
                <a:schemeClr val="tx2"/>
              </a:solidFill>
            </a:endParaRPr>
          </a:p>
        </p:txBody>
      </p:sp>
    </p:spTree>
    <p:extLst>
      <p:ext uri="{BB962C8B-B14F-4D97-AF65-F5344CB8AC3E}">
        <p14:creationId xmlns:p14="http://schemas.microsoft.com/office/powerpoint/2010/main" val="571607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uiExpand="1" build="p"/>
      <p:bldP spid="22"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DAA4ED-A68B-4758-B34D-B0BB9E5EAB33}"/>
              </a:ext>
            </a:extLst>
          </p:cNvPr>
          <p:cNvPicPr>
            <a:picLocks noChangeAspect="1"/>
          </p:cNvPicPr>
          <p:nvPr/>
        </p:nvPicPr>
        <p:blipFill rotWithShape="1">
          <a:blip r:embed="rId3"/>
          <a:srcRect t="22438" r="41985"/>
          <a:stretch/>
        </p:blipFill>
        <p:spPr>
          <a:xfrm>
            <a:off x="13110403" y="1777420"/>
            <a:ext cx="11260897" cy="12356017"/>
          </a:xfrm>
          <a:prstGeom prst="rect">
            <a:avLst/>
          </a:prstGeom>
        </p:spPr>
      </p:pic>
      <p:pic>
        <p:nvPicPr>
          <p:cNvPr id="4" name="Picture 3">
            <a:extLst>
              <a:ext uri="{FF2B5EF4-FFF2-40B4-BE49-F238E27FC236}">
                <a16:creationId xmlns:a16="http://schemas.microsoft.com/office/drawing/2014/main" id="{2163AF61-6011-4A2C-B5E2-1E965C074BB8}"/>
              </a:ext>
            </a:extLst>
          </p:cNvPr>
          <p:cNvPicPr>
            <a:picLocks noChangeAspect="1"/>
          </p:cNvPicPr>
          <p:nvPr/>
        </p:nvPicPr>
        <p:blipFill rotWithShape="1">
          <a:blip r:embed="rId4"/>
          <a:srcRect r="43993"/>
          <a:stretch/>
        </p:blipFill>
        <p:spPr>
          <a:xfrm>
            <a:off x="13110403" y="-6366"/>
            <a:ext cx="11260897" cy="1333005"/>
          </a:xfrm>
          <a:prstGeom prst="rect">
            <a:avLst/>
          </a:prstGeom>
        </p:spPr>
      </p:pic>
      <p:sp>
        <p:nvSpPr>
          <p:cNvPr id="2" name="Title 1"/>
          <p:cNvSpPr>
            <a:spLocks noGrp="1"/>
          </p:cNvSpPr>
          <p:nvPr>
            <p:ph type="title"/>
          </p:nvPr>
        </p:nvSpPr>
        <p:spPr/>
        <p:txBody>
          <a:bodyPr/>
          <a:lstStyle/>
          <a:p>
            <a:r>
              <a:rPr lang="en-US" dirty="0"/>
              <a:t>6: Button Controls</a:t>
            </a:r>
          </a:p>
        </p:txBody>
      </p:sp>
      <p:sp>
        <p:nvSpPr>
          <p:cNvPr id="15" name="Oval 14">
            <a:extLst>
              <a:ext uri="{FF2B5EF4-FFF2-40B4-BE49-F238E27FC236}">
                <a16:creationId xmlns:a16="http://schemas.microsoft.com/office/drawing/2014/main" id="{FC4EE5D2-ED12-45CA-81D8-E12261B96F1B}"/>
              </a:ext>
            </a:extLst>
          </p:cNvPr>
          <p:cNvSpPr/>
          <p:nvPr/>
        </p:nvSpPr>
        <p:spPr>
          <a:xfrm>
            <a:off x="14206060" y="2137771"/>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1</a:t>
            </a:r>
            <a:endParaRPr lang="en-GB" sz="2400" dirty="0">
              <a:solidFill>
                <a:schemeClr val="tx2"/>
              </a:solidFill>
            </a:endParaRPr>
          </a:p>
        </p:txBody>
      </p:sp>
      <p:sp>
        <p:nvSpPr>
          <p:cNvPr id="16" name="Oval 15">
            <a:extLst>
              <a:ext uri="{FF2B5EF4-FFF2-40B4-BE49-F238E27FC236}">
                <a16:creationId xmlns:a16="http://schemas.microsoft.com/office/drawing/2014/main" id="{C8EA2BC3-91F6-480B-AD5F-7BE959C30E97}"/>
              </a:ext>
            </a:extLst>
          </p:cNvPr>
          <p:cNvSpPr/>
          <p:nvPr/>
        </p:nvSpPr>
        <p:spPr>
          <a:xfrm>
            <a:off x="14206060" y="3054800"/>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2</a:t>
            </a:r>
            <a:endParaRPr lang="en-GB" sz="2400" dirty="0">
              <a:solidFill>
                <a:schemeClr val="tx2"/>
              </a:solidFill>
            </a:endParaRPr>
          </a:p>
        </p:txBody>
      </p:sp>
      <p:sp>
        <p:nvSpPr>
          <p:cNvPr id="17" name="Oval 16">
            <a:extLst>
              <a:ext uri="{FF2B5EF4-FFF2-40B4-BE49-F238E27FC236}">
                <a16:creationId xmlns:a16="http://schemas.microsoft.com/office/drawing/2014/main" id="{01AD9350-4A2B-4C3B-ACC4-4F569EFA3248}"/>
              </a:ext>
            </a:extLst>
          </p:cNvPr>
          <p:cNvSpPr/>
          <p:nvPr/>
        </p:nvSpPr>
        <p:spPr>
          <a:xfrm>
            <a:off x="14070865" y="8146646"/>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3</a:t>
            </a:r>
            <a:endParaRPr lang="en-GB" sz="2400" dirty="0">
              <a:solidFill>
                <a:schemeClr val="tx2"/>
              </a:solidFill>
            </a:endParaRPr>
          </a:p>
        </p:txBody>
      </p:sp>
      <p:sp>
        <p:nvSpPr>
          <p:cNvPr id="18" name="Oval 17">
            <a:extLst>
              <a:ext uri="{FF2B5EF4-FFF2-40B4-BE49-F238E27FC236}">
                <a16:creationId xmlns:a16="http://schemas.microsoft.com/office/drawing/2014/main" id="{1238F40E-5D7C-47D9-974E-56789246F22E}"/>
              </a:ext>
            </a:extLst>
          </p:cNvPr>
          <p:cNvSpPr/>
          <p:nvPr/>
        </p:nvSpPr>
        <p:spPr>
          <a:xfrm>
            <a:off x="13847129" y="11457416"/>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4</a:t>
            </a:r>
            <a:endParaRPr lang="en-GB" sz="2400" dirty="0">
              <a:solidFill>
                <a:schemeClr val="tx2"/>
              </a:solidFill>
            </a:endParaRPr>
          </a:p>
        </p:txBody>
      </p:sp>
      <p:sp>
        <p:nvSpPr>
          <p:cNvPr id="20" name="Text Placeholder 2">
            <a:extLst>
              <a:ext uri="{FF2B5EF4-FFF2-40B4-BE49-F238E27FC236}">
                <a16:creationId xmlns:a16="http://schemas.microsoft.com/office/drawing/2014/main" id="{5A382C96-4493-449E-AC8C-48531645752E}"/>
              </a:ext>
            </a:extLst>
          </p:cNvPr>
          <p:cNvSpPr>
            <a:spLocks noGrp="1"/>
          </p:cNvSpPr>
          <p:nvPr>
            <p:ph type="body" sz="quarter" idx="13"/>
          </p:nvPr>
        </p:nvSpPr>
        <p:spPr>
          <a:xfrm>
            <a:off x="1524057" y="2391599"/>
            <a:ext cx="11685039" cy="8967062"/>
          </a:xfrm>
        </p:spPr>
        <p:txBody>
          <a:bodyPr>
            <a:noAutofit/>
          </a:bodyPr>
          <a:lstStyle/>
          <a:p>
            <a:pPr>
              <a:lnSpc>
                <a:spcPct val="200000"/>
              </a:lnSpc>
            </a:pPr>
            <a:r>
              <a:rPr lang="en-US" dirty="0"/>
              <a:t>1: Create a button control called btnOk</a:t>
            </a:r>
          </a:p>
          <a:p>
            <a:pPr>
              <a:lnSpc>
                <a:spcPct val="200000"/>
              </a:lnSpc>
            </a:pPr>
            <a:r>
              <a:rPr lang="en-US" dirty="0"/>
              <a:t>2: when the button is clicked register the event to run the def okButtonPressed</a:t>
            </a:r>
          </a:p>
          <a:p>
            <a:pPr>
              <a:lnSpc>
                <a:spcPct val="200000"/>
              </a:lnSpc>
            </a:pPr>
            <a:r>
              <a:rPr lang="en-US" dirty="0"/>
              <a:t>3: when the button is pressed close the form and set the runNextOutput variable btnOk =  True, btnCancel = False</a:t>
            </a:r>
          </a:p>
          <a:p>
            <a:pPr>
              <a:lnSpc>
                <a:spcPct val="200000"/>
              </a:lnSpc>
            </a:pPr>
            <a:r>
              <a:rPr lang="en-US" dirty="0"/>
              <a:t>4: </a:t>
            </a:r>
            <a:r>
              <a:rPr lang="en-GB" dirty="0"/>
              <a:t>default values created act as output control. So if a user selects an item from the dropdown but does not press the next button the runNextOutput variable will return False.</a:t>
            </a:r>
          </a:p>
          <a:p>
            <a:r>
              <a:rPr lang="en-GB" dirty="0"/>
              <a:t>5: User must select an item and click the btnOk to output the select item and True.</a:t>
            </a:r>
          </a:p>
          <a:p>
            <a:endParaRPr lang="en-US" dirty="0"/>
          </a:p>
          <a:p>
            <a:pPr marL="0" indent="0">
              <a:buNone/>
            </a:pPr>
            <a:endParaRPr lang="en-US" dirty="0"/>
          </a:p>
          <a:p>
            <a:endParaRPr lang="en-US" dirty="0"/>
          </a:p>
          <a:p>
            <a:endParaRPr lang="en-US" dirty="0"/>
          </a:p>
          <a:p>
            <a:endParaRPr lang="en-US" dirty="0"/>
          </a:p>
          <a:p>
            <a:pPr marL="0" indent="0">
              <a:buNone/>
            </a:pPr>
            <a:endParaRPr lang="en-US" dirty="0"/>
          </a:p>
          <a:p>
            <a:pPr marL="473075" lvl="1" indent="0">
              <a:buNone/>
            </a:pPr>
            <a:endParaRPr lang="en-US" dirty="0"/>
          </a:p>
        </p:txBody>
      </p:sp>
      <p:sp>
        <p:nvSpPr>
          <p:cNvPr id="22" name="Oval 21">
            <a:extLst>
              <a:ext uri="{FF2B5EF4-FFF2-40B4-BE49-F238E27FC236}">
                <a16:creationId xmlns:a16="http://schemas.microsoft.com/office/drawing/2014/main" id="{AE418820-F237-4808-BFBC-DA6C2105F8A7}"/>
              </a:ext>
            </a:extLst>
          </p:cNvPr>
          <p:cNvSpPr/>
          <p:nvPr/>
        </p:nvSpPr>
        <p:spPr>
          <a:xfrm>
            <a:off x="13861120" y="12347954"/>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5</a:t>
            </a:r>
            <a:endParaRPr lang="en-GB" sz="2400" dirty="0">
              <a:solidFill>
                <a:schemeClr val="tx2"/>
              </a:solidFill>
            </a:endParaRPr>
          </a:p>
        </p:txBody>
      </p:sp>
      <p:sp>
        <p:nvSpPr>
          <p:cNvPr id="24" name="Rectangle: Rounded Corners 23">
            <a:extLst>
              <a:ext uri="{FF2B5EF4-FFF2-40B4-BE49-F238E27FC236}">
                <a16:creationId xmlns:a16="http://schemas.microsoft.com/office/drawing/2014/main" id="{43474014-5390-4B4B-8ADC-4F5A656BFB7E}"/>
              </a:ext>
            </a:extLst>
          </p:cNvPr>
          <p:cNvSpPr/>
          <p:nvPr/>
        </p:nvSpPr>
        <p:spPr bwMode="auto">
          <a:xfrm>
            <a:off x="16234720" y="-1590160"/>
            <a:ext cx="763695" cy="397459"/>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5" name="Rectangle: Rounded Corners 24">
            <a:extLst>
              <a:ext uri="{FF2B5EF4-FFF2-40B4-BE49-F238E27FC236}">
                <a16:creationId xmlns:a16="http://schemas.microsoft.com/office/drawing/2014/main" id="{BDB359AA-06DE-451F-9B7D-7FCEF0CDBB50}"/>
              </a:ext>
            </a:extLst>
          </p:cNvPr>
          <p:cNvSpPr/>
          <p:nvPr/>
        </p:nvSpPr>
        <p:spPr bwMode="auto">
          <a:xfrm>
            <a:off x="15667887" y="-758235"/>
            <a:ext cx="632621" cy="301088"/>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6" name="Rectangle: Rounded Corners 25">
            <a:extLst>
              <a:ext uri="{FF2B5EF4-FFF2-40B4-BE49-F238E27FC236}">
                <a16:creationId xmlns:a16="http://schemas.microsoft.com/office/drawing/2014/main" id="{E6444640-8A55-4070-9F20-3A991B3A3389}"/>
              </a:ext>
            </a:extLst>
          </p:cNvPr>
          <p:cNvSpPr/>
          <p:nvPr/>
        </p:nvSpPr>
        <p:spPr bwMode="auto">
          <a:xfrm>
            <a:off x="14763773" y="256042"/>
            <a:ext cx="4398870" cy="626024"/>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7" name="Rectangle: Rounded Corners 26">
            <a:extLst>
              <a:ext uri="{FF2B5EF4-FFF2-40B4-BE49-F238E27FC236}">
                <a16:creationId xmlns:a16="http://schemas.microsoft.com/office/drawing/2014/main" id="{38BE01F9-D4E1-4758-894E-069BDAB4038B}"/>
              </a:ext>
            </a:extLst>
          </p:cNvPr>
          <p:cNvSpPr/>
          <p:nvPr/>
        </p:nvSpPr>
        <p:spPr bwMode="auto">
          <a:xfrm>
            <a:off x="18952883" y="-1548260"/>
            <a:ext cx="2001035" cy="313660"/>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19" name="Oval 18">
            <a:extLst>
              <a:ext uri="{FF2B5EF4-FFF2-40B4-BE49-F238E27FC236}">
                <a16:creationId xmlns:a16="http://schemas.microsoft.com/office/drawing/2014/main" id="{9D105D30-6BCC-4FF8-A44D-3C6BE9C6270A}"/>
              </a:ext>
            </a:extLst>
          </p:cNvPr>
          <p:cNvSpPr/>
          <p:nvPr/>
        </p:nvSpPr>
        <p:spPr>
          <a:xfrm>
            <a:off x="14223265" y="335092"/>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4</a:t>
            </a:r>
            <a:endParaRPr lang="en-GB" sz="2400" dirty="0">
              <a:solidFill>
                <a:schemeClr val="tx2"/>
              </a:solidFill>
            </a:endParaRPr>
          </a:p>
        </p:txBody>
      </p:sp>
    </p:spTree>
    <p:extLst>
      <p:ext uri="{BB962C8B-B14F-4D97-AF65-F5344CB8AC3E}">
        <p14:creationId xmlns:p14="http://schemas.microsoft.com/office/powerpoint/2010/main" val="1269522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uiExpand="1" build="p"/>
      <p:bldP spid="22" grpId="0" animBg="1"/>
      <p:bldP spid="26"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ADAE2D-2FB2-44EB-BB33-801809EB3836}"/>
              </a:ext>
            </a:extLst>
          </p:cNvPr>
          <p:cNvPicPr>
            <a:picLocks noChangeAspect="1"/>
          </p:cNvPicPr>
          <p:nvPr/>
        </p:nvPicPr>
        <p:blipFill rotWithShape="1">
          <a:blip r:embed="rId3"/>
          <a:srcRect l="3874" t="16260" r="44748" b="23070"/>
          <a:stretch/>
        </p:blipFill>
        <p:spPr>
          <a:xfrm>
            <a:off x="13040139" y="2565523"/>
            <a:ext cx="11331162" cy="11150475"/>
          </a:xfrm>
          <a:prstGeom prst="rect">
            <a:avLst/>
          </a:prstGeom>
        </p:spPr>
      </p:pic>
      <p:pic>
        <p:nvPicPr>
          <p:cNvPr id="8" name="Picture 7">
            <a:extLst>
              <a:ext uri="{FF2B5EF4-FFF2-40B4-BE49-F238E27FC236}">
                <a16:creationId xmlns:a16="http://schemas.microsoft.com/office/drawing/2014/main" id="{DAA58247-9FA0-4BC9-9774-BF2B598188E3}"/>
              </a:ext>
            </a:extLst>
          </p:cNvPr>
          <p:cNvPicPr>
            <a:picLocks noChangeAspect="1"/>
          </p:cNvPicPr>
          <p:nvPr/>
        </p:nvPicPr>
        <p:blipFill rotWithShape="1">
          <a:blip r:embed="rId4"/>
          <a:srcRect l="1387" t="22846" r="41429" b="25118"/>
          <a:stretch/>
        </p:blipFill>
        <p:spPr>
          <a:xfrm>
            <a:off x="13040138" y="-22681"/>
            <a:ext cx="11331161" cy="2052864"/>
          </a:xfrm>
          <a:prstGeom prst="rect">
            <a:avLst/>
          </a:prstGeom>
        </p:spPr>
      </p:pic>
      <p:sp>
        <p:nvSpPr>
          <p:cNvPr id="2" name="Title 1"/>
          <p:cNvSpPr>
            <a:spLocks noGrp="1"/>
          </p:cNvSpPr>
          <p:nvPr>
            <p:ph type="title"/>
          </p:nvPr>
        </p:nvSpPr>
        <p:spPr/>
        <p:txBody>
          <a:bodyPr>
            <a:normAutofit/>
          </a:bodyPr>
          <a:lstStyle/>
          <a:p>
            <a:r>
              <a:rPr lang="en-US" dirty="0"/>
              <a:t>6: Finishing Touches</a:t>
            </a:r>
          </a:p>
        </p:txBody>
      </p:sp>
      <p:sp>
        <p:nvSpPr>
          <p:cNvPr id="15" name="Oval 14">
            <a:extLst>
              <a:ext uri="{FF2B5EF4-FFF2-40B4-BE49-F238E27FC236}">
                <a16:creationId xmlns:a16="http://schemas.microsoft.com/office/drawing/2014/main" id="{FC4EE5D2-ED12-45CA-81D8-E12261B96F1B}"/>
              </a:ext>
            </a:extLst>
          </p:cNvPr>
          <p:cNvSpPr/>
          <p:nvPr/>
        </p:nvSpPr>
        <p:spPr>
          <a:xfrm>
            <a:off x="13460611" y="2891728"/>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1</a:t>
            </a:r>
            <a:endParaRPr lang="en-GB" sz="2400" dirty="0">
              <a:solidFill>
                <a:schemeClr val="tx2"/>
              </a:solidFill>
            </a:endParaRPr>
          </a:p>
        </p:txBody>
      </p:sp>
      <p:sp>
        <p:nvSpPr>
          <p:cNvPr id="16" name="Oval 15">
            <a:extLst>
              <a:ext uri="{FF2B5EF4-FFF2-40B4-BE49-F238E27FC236}">
                <a16:creationId xmlns:a16="http://schemas.microsoft.com/office/drawing/2014/main" id="{C8EA2BC3-91F6-480B-AD5F-7BE959C30E97}"/>
              </a:ext>
            </a:extLst>
          </p:cNvPr>
          <p:cNvSpPr/>
          <p:nvPr/>
        </p:nvSpPr>
        <p:spPr>
          <a:xfrm>
            <a:off x="13460611" y="3393158"/>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2</a:t>
            </a:r>
            <a:endParaRPr lang="en-GB" sz="2400" dirty="0">
              <a:solidFill>
                <a:schemeClr val="tx2"/>
              </a:solidFill>
            </a:endParaRPr>
          </a:p>
        </p:txBody>
      </p:sp>
      <p:sp>
        <p:nvSpPr>
          <p:cNvPr id="17" name="Oval 16">
            <a:extLst>
              <a:ext uri="{FF2B5EF4-FFF2-40B4-BE49-F238E27FC236}">
                <a16:creationId xmlns:a16="http://schemas.microsoft.com/office/drawing/2014/main" id="{01AD9350-4A2B-4C3B-ACC4-4F569EFA3248}"/>
              </a:ext>
            </a:extLst>
          </p:cNvPr>
          <p:cNvSpPr/>
          <p:nvPr/>
        </p:nvSpPr>
        <p:spPr>
          <a:xfrm>
            <a:off x="13462742" y="3754574"/>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3</a:t>
            </a:r>
            <a:endParaRPr lang="en-GB" sz="2400" dirty="0">
              <a:solidFill>
                <a:schemeClr val="tx2"/>
              </a:solidFill>
            </a:endParaRPr>
          </a:p>
        </p:txBody>
      </p:sp>
      <p:sp>
        <p:nvSpPr>
          <p:cNvPr id="18" name="Oval 17">
            <a:extLst>
              <a:ext uri="{FF2B5EF4-FFF2-40B4-BE49-F238E27FC236}">
                <a16:creationId xmlns:a16="http://schemas.microsoft.com/office/drawing/2014/main" id="{1238F40E-5D7C-47D9-974E-56789246F22E}"/>
              </a:ext>
            </a:extLst>
          </p:cNvPr>
          <p:cNvSpPr/>
          <p:nvPr/>
        </p:nvSpPr>
        <p:spPr>
          <a:xfrm>
            <a:off x="13460611" y="5440819"/>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4</a:t>
            </a:r>
            <a:endParaRPr lang="en-GB" sz="2400" dirty="0">
              <a:solidFill>
                <a:schemeClr val="tx2"/>
              </a:solidFill>
            </a:endParaRPr>
          </a:p>
        </p:txBody>
      </p:sp>
      <p:sp>
        <p:nvSpPr>
          <p:cNvPr id="20" name="Text Placeholder 2">
            <a:extLst>
              <a:ext uri="{FF2B5EF4-FFF2-40B4-BE49-F238E27FC236}">
                <a16:creationId xmlns:a16="http://schemas.microsoft.com/office/drawing/2014/main" id="{5A382C96-4493-449E-AC8C-48531645752E}"/>
              </a:ext>
            </a:extLst>
          </p:cNvPr>
          <p:cNvSpPr>
            <a:spLocks noGrp="1"/>
          </p:cNvSpPr>
          <p:nvPr>
            <p:ph type="body" sz="quarter" idx="13"/>
          </p:nvPr>
        </p:nvSpPr>
        <p:spPr>
          <a:xfrm>
            <a:off x="1524057" y="2391599"/>
            <a:ext cx="11685039" cy="8967062"/>
          </a:xfrm>
        </p:spPr>
        <p:txBody>
          <a:bodyPr>
            <a:noAutofit/>
          </a:bodyPr>
          <a:lstStyle/>
          <a:p>
            <a:pPr>
              <a:lnSpc>
                <a:spcPct val="200000"/>
              </a:lnSpc>
            </a:pPr>
            <a:r>
              <a:rPr lang="en-US" dirty="0"/>
              <a:t>1: Create a linkLabel control: A button which activates a link </a:t>
            </a:r>
          </a:p>
          <a:p>
            <a:pPr>
              <a:lnSpc>
                <a:spcPct val="200000"/>
              </a:lnSpc>
            </a:pPr>
            <a:r>
              <a:rPr lang="en-US" dirty="0"/>
              <a:t>2: link is assigned to helpLink.Tag</a:t>
            </a:r>
          </a:p>
          <a:p>
            <a:pPr>
              <a:lnSpc>
                <a:spcPct val="200000"/>
              </a:lnSpc>
            </a:pPr>
            <a:r>
              <a:rPr lang="en-US" dirty="0"/>
              <a:t>3: when the link is pressed the event is logged to run the def openLink</a:t>
            </a:r>
          </a:p>
          <a:p>
            <a:pPr>
              <a:lnSpc>
                <a:spcPct val="200000"/>
              </a:lnSpc>
            </a:pPr>
            <a:r>
              <a:rPr lang="en-US" dirty="0"/>
              <a:t>4: </a:t>
            </a:r>
            <a:r>
              <a:rPr lang="en-GB" dirty="0"/>
              <a:t>Create a Panel. It’s meant for grouping but can be used for colour </a:t>
            </a:r>
          </a:p>
          <a:p>
            <a:pPr>
              <a:lnSpc>
                <a:spcPct val="200000"/>
              </a:lnSpc>
            </a:pPr>
            <a:r>
              <a:rPr lang="en-GB" dirty="0"/>
              <a:t>5: Sets its colour using the FromArgb method and set the border style to fixed 3D</a:t>
            </a:r>
          </a:p>
          <a:p>
            <a:pPr>
              <a:lnSpc>
                <a:spcPct val="200000"/>
              </a:lnSpc>
            </a:pPr>
            <a:r>
              <a:rPr lang="en-GB" dirty="0"/>
              <a:t>6: If the link is a weblink you need webbrowser.Open()</a:t>
            </a:r>
            <a:br>
              <a:rPr lang="en-GB" dirty="0"/>
            </a:br>
            <a:r>
              <a:rPr lang="en-GB" dirty="0"/>
              <a:t>if it’s a pdf etc you need System.Diagnostics.Process……</a:t>
            </a:r>
            <a:br>
              <a:rPr lang="en-GB" dirty="0"/>
            </a:br>
            <a:r>
              <a:rPr lang="en-GB" dirty="0"/>
              <a:t>Don’t forget the additional import references!</a:t>
            </a:r>
          </a:p>
          <a:p>
            <a:endParaRPr lang="en-US" dirty="0"/>
          </a:p>
          <a:p>
            <a:pPr marL="0" indent="0">
              <a:buNone/>
            </a:pPr>
            <a:endParaRPr lang="en-US" dirty="0"/>
          </a:p>
          <a:p>
            <a:endParaRPr lang="en-US" dirty="0"/>
          </a:p>
          <a:p>
            <a:endParaRPr lang="en-US" dirty="0"/>
          </a:p>
          <a:p>
            <a:endParaRPr lang="en-US" dirty="0"/>
          </a:p>
          <a:p>
            <a:pPr marL="0" indent="0">
              <a:buNone/>
            </a:pPr>
            <a:endParaRPr lang="en-US" dirty="0"/>
          </a:p>
          <a:p>
            <a:pPr marL="473075" lvl="1" indent="0">
              <a:buNone/>
            </a:pPr>
            <a:endParaRPr lang="en-US" dirty="0"/>
          </a:p>
        </p:txBody>
      </p:sp>
      <p:sp>
        <p:nvSpPr>
          <p:cNvPr id="22" name="Oval 21">
            <a:extLst>
              <a:ext uri="{FF2B5EF4-FFF2-40B4-BE49-F238E27FC236}">
                <a16:creationId xmlns:a16="http://schemas.microsoft.com/office/drawing/2014/main" id="{AE418820-F237-4808-BFBC-DA6C2105F8A7}"/>
              </a:ext>
            </a:extLst>
          </p:cNvPr>
          <p:cNvSpPr/>
          <p:nvPr/>
        </p:nvSpPr>
        <p:spPr>
          <a:xfrm>
            <a:off x="13468716" y="6703524"/>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5</a:t>
            </a:r>
            <a:endParaRPr lang="en-GB" sz="2400" dirty="0">
              <a:solidFill>
                <a:schemeClr val="tx2"/>
              </a:solidFill>
            </a:endParaRPr>
          </a:p>
        </p:txBody>
      </p:sp>
      <p:sp>
        <p:nvSpPr>
          <p:cNvPr id="27" name="Rectangle: Rounded Corners 26">
            <a:extLst>
              <a:ext uri="{FF2B5EF4-FFF2-40B4-BE49-F238E27FC236}">
                <a16:creationId xmlns:a16="http://schemas.microsoft.com/office/drawing/2014/main" id="{38BE01F9-D4E1-4758-894E-069BDAB4038B}"/>
              </a:ext>
            </a:extLst>
          </p:cNvPr>
          <p:cNvSpPr/>
          <p:nvPr/>
        </p:nvSpPr>
        <p:spPr bwMode="auto">
          <a:xfrm>
            <a:off x="13361221" y="183018"/>
            <a:ext cx="2001035" cy="589398"/>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
        <p:nvSpPr>
          <p:cNvPr id="21" name="Oval 20">
            <a:extLst>
              <a:ext uri="{FF2B5EF4-FFF2-40B4-BE49-F238E27FC236}">
                <a16:creationId xmlns:a16="http://schemas.microsoft.com/office/drawing/2014/main" id="{B58B7B92-B02B-4E0A-8321-34F1435FE47B}"/>
              </a:ext>
            </a:extLst>
          </p:cNvPr>
          <p:cNvSpPr/>
          <p:nvPr/>
        </p:nvSpPr>
        <p:spPr>
          <a:xfrm>
            <a:off x="13468716" y="12439014"/>
            <a:ext cx="447472" cy="447472"/>
          </a:xfrm>
          <a:prstGeom prst="ellipse">
            <a:avLst/>
          </a:prstGeom>
          <a:solidFill>
            <a:schemeClr val="bg1"/>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2"/>
                </a:solidFill>
              </a:rPr>
              <a:t>6</a:t>
            </a:r>
            <a:endParaRPr lang="en-GB" sz="2400" dirty="0">
              <a:solidFill>
                <a:schemeClr val="tx2"/>
              </a:solidFill>
            </a:endParaRPr>
          </a:p>
        </p:txBody>
      </p:sp>
    </p:spTree>
    <p:extLst>
      <p:ext uri="{BB962C8B-B14F-4D97-AF65-F5344CB8AC3E}">
        <p14:creationId xmlns:p14="http://schemas.microsoft.com/office/powerpoint/2010/main" val="827787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uiExpand="1" build="p"/>
      <p:bldP spid="22" grpId="0" animBg="1"/>
      <p:bldP spid="27" grpId="0" animBg="1"/>
      <p:bldP spid="2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739066-E8C7-4E86-A04B-08DC152C934C}"/>
              </a:ext>
            </a:extLst>
          </p:cNvPr>
          <p:cNvSpPr>
            <a:spLocks noGrp="1"/>
          </p:cNvSpPr>
          <p:nvPr>
            <p:ph type="title"/>
          </p:nvPr>
        </p:nvSpPr>
        <p:spPr>
          <a:xfrm>
            <a:off x="2224088" y="979488"/>
            <a:ext cx="19621500" cy="1585912"/>
          </a:xfrm>
        </p:spPr>
        <p:txBody>
          <a:bodyPr/>
          <a:lstStyle/>
          <a:p>
            <a:pPr algn="ctr"/>
            <a:r>
              <a:rPr lang="en-US" dirty="0"/>
              <a:t>Final Output</a:t>
            </a:r>
            <a:endParaRPr lang="en-GB" dirty="0"/>
          </a:p>
        </p:txBody>
      </p:sp>
      <p:pic>
        <p:nvPicPr>
          <p:cNvPr id="6" name="Picture 5">
            <a:extLst>
              <a:ext uri="{FF2B5EF4-FFF2-40B4-BE49-F238E27FC236}">
                <a16:creationId xmlns:a16="http://schemas.microsoft.com/office/drawing/2014/main" id="{C1C4805B-FCBE-4CC4-B73F-2F3F8CEBE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13" y="2565400"/>
            <a:ext cx="24185473" cy="11150600"/>
          </a:xfrm>
          <a:prstGeom prst="rect">
            <a:avLst/>
          </a:prstGeom>
        </p:spPr>
      </p:pic>
    </p:spTree>
    <p:extLst>
      <p:ext uri="{BB962C8B-B14F-4D97-AF65-F5344CB8AC3E}">
        <p14:creationId xmlns:p14="http://schemas.microsoft.com/office/powerpoint/2010/main" val="6488186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6" descr="A person wearing a suit and tie smiling at the camera&#10;&#10;Description automatically generated">
            <a:extLst>
              <a:ext uri="{FF2B5EF4-FFF2-40B4-BE49-F238E27FC236}">
                <a16:creationId xmlns:a16="http://schemas.microsoft.com/office/drawing/2014/main" id="{41392F14-D0D9-443B-BD41-2C20A50DECF7}"/>
              </a:ext>
            </a:extLst>
          </p:cNvPr>
          <p:cNvPicPr>
            <a:picLocks noChangeAspect="1"/>
          </p:cNvPicPr>
          <p:nvPr/>
        </p:nvPicPr>
        <p:blipFill>
          <a:blip r:embed="rId2">
            <a:extLst>
              <a:ext uri="{28A0092B-C50C-407E-A947-70E740481C1C}">
                <a14:useLocalDpi xmlns:a14="http://schemas.microsoft.com/office/drawing/2010/main" val="0"/>
              </a:ext>
            </a:extLst>
          </a:blip>
          <a:srcRect l="780" r="780"/>
          <a:stretch>
            <a:fillRect/>
          </a:stretch>
        </p:blipFill>
        <p:spPr>
          <a:xfrm>
            <a:off x="1759043" y="2480468"/>
            <a:ext cx="8618678" cy="8755063"/>
          </a:xfrm>
          <a:prstGeom prst="rect">
            <a:avLst/>
          </a:prstGeom>
        </p:spPr>
      </p:pic>
      <p:pic>
        <p:nvPicPr>
          <p:cNvPr id="15" name="Picture Placeholder 5" descr="A person wearing a suit and tie&#10;&#10;Description automatically generated">
            <a:extLst>
              <a:ext uri="{FF2B5EF4-FFF2-40B4-BE49-F238E27FC236}">
                <a16:creationId xmlns:a16="http://schemas.microsoft.com/office/drawing/2014/main" id="{EB957990-C5AC-449D-9CC3-5DF0E5DA6FA3}"/>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9366" b="9366"/>
          <a:stretch>
            <a:fillRect/>
          </a:stretch>
        </p:blipFill>
        <p:spPr>
          <a:xfrm>
            <a:off x="13095148" y="2480467"/>
            <a:ext cx="8618678" cy="8755063"/>
          </a:xfrm>
        </p:spPr>
      </p:pic>
      <p:sp>
        <p:nvSpPr>
          <p:cNvPr id="16" name="Text Placeholder 2">
            <a:extLst>
              <a:ext uri="{FF2B5EF4-FFF2-40B4-BE49-F238E27FC236}">
                <a16:creationId xmlns:a16="http://schemas.microsoft.com/office/drawing/2014/main" id="{206B592C-4FFA-405E-A694-E1B7A36FFEC9}"/>
              </a:ext>
            </a:extLst>
          </p:cNvPr>
          <p:cNvSpPr>
            <a:spLocks noGrp="1"/>
          </p:cNvSpPr>
          <p:nvPr>
            <p:ph type="body" sz="quarter" idx="10"/>
          </p:nvPr>
        </p:nvSpPr>
        <p:spPr>
          <a:xfrm>
            <a:off x="13095148" y="11296293"/>
            <a:ext cx="9798282" cy="870406"/>
          </a:xfrm>
        </p:spPr>
        <p:txBody>
          <a:bodyPr/>
          <a:lstStyle/>
          <a:p>
            <a:r>
              <a:rPr lang="en-US" dirty="0">
                <a:latin typeface="Arial" panose="020B0604020202020204" pitchFamily="34" charset="0"/>
                <a:cs typeface="Arial" panose="020B0604020202020204" pitchFamily="34" charset="0"/>
              </a:rPr>
              <a:t>Alex Faur	, </a:t>
            </a:r>
            <a:r>
              <a:rPr lang="en-US" dirty="0" err="1">
                <a:latin typeface="Arial" panose="020B0604020202020204" pitchFamily="34" charset="0"/>
                <a:cs typeface="Arial" panose="020B0604020202020204" pitchFamily="34" charset="0"/>
              </a:rPr>
              <a:t>Fabrit</a:t>
            </a:r>
            <a:r>
              <a:rPr lang="en-US" dirty="0">
                <a:latin typeface="Arial" panose="020B0604020202020204" pitchFamily="34" charset="0"/>
                <a:cs typeface="Arial" panose="020B0604020202020204" pitchFamily="34" charset="0"/>
              </a:rPr>
              <a:t> Global</a:t>
            </a:r>
          </a:p>
        </p:txBody>
      </p:sp>
      <p:sp>
        <p:nvSpPr>
          <p:cNvPr id="17" name="Text Placeholder 2">
            <a:extLst>
              <a:ext uri="{FF2B5EF4-FFF2-40B4-BE49-F238E27FC236}">
                <a16:creationId xmlns:a16="http://schemas.microsoft.com/office/drawing/2014/main" id="{F2EF7DA1-0F31-4BB0-A01C-C31155432F16}"/>
              </a:ext>
            </a:extLst>
          </p:cNvPr>
          <p:cNvSpPr txBox="1">
            <a:spLocks/>
          </p:cNvSpPr>
          <p:nvPr/>
        </p:nvSpPr>
        <p:spPr>
          <a:xfrm>
            <a:off x="1759043" y="11414205"/>
            <a:ext cx="9798282" cy="870406"/>
          </a:xfrm>
          <a:prstGeom prst="rect">
            <a:avLst/>
          </a:prstGeom>
        </p:spPr>
        <p:txBody>
          <a:bodyPr vert="horz" lIns="217636" tIns="108818" rIns="217636" bIns="108818" rtlCol="0">
            <a:noAutofit/>
          </a:bodyPr>
          <a:lstStyle>
            <a:lvl1pPr marL="0" indent="0" algn="l" defTabSz="1088182" rtl="0" eaLnBrk="1" latinLnBrk="0" hangingPunct="1">
              <a:lnSpc>
                <a:spcPct val="120000"/>
              </a:lnSpc>
              <a:spcBef>
                <a:spcPct val="20000"/>
              </a:spcBef>
              <a:buClr>
                <a:schemeClr val="accent1"/>
              </a:buClr>
              <a:buFont typeface="Arial"/>
              <a:buNone/>
              <a:tabLst/>
              <a:defRPr sz="4000" b="0" i="0" kern="1200">
                <a:solidFill>
                  <a:schemeClr val="tx2"/>
                </a:solidFill>
                <a:latin typeface="Arial" panose="020B0604020202020204" pitchFamily="34" charset="0"/>
                <a:ea typeface="+mn-ea"/>
                <a:cs typeface="Arial" panose="020B0604020202020204" pitchFamily="34" charset="0"/>
              </a:defRPr>
            </a:lvl1pPr>
            <a:lvl2pPr marL="1088181" indent="0" algn="l" defTabSz="1088182" rtl="0" eaLnBrk="1" latinLnBrk="0" hangingPunct="1">
              <a:lnSpc>
                <a:spcPct val="120000"/>
              </a:lnSpc>
              <a:spcBef>
                <a:spcPct val="20000"/>
              </a:spcBef>
              <a:buClr>
                <a:schemeClr val="accent1"/>
              </a:buClr>
              <a:buFont typeface="Courier New"/>
              <a:buNone/>
              <a:tabLst/>
              <a:defRPr sz="4000" b="0" i="0" kern="1200">
                <a:solidFill>
                  <a:schemeClr val="tx1"/>
                </a:solidFill>
                <a:latin typeface="Arial" panose="020B0604020202020204" pitchFamily="34" charset="0"/>
                <a:ea typeface="+mn-ea"/>
                <a:cs typeface="Arial" panose="020B0604020202020204" pitchFamily="34" charset="0"/>
              </a:defRPr>
            </a:lvl2pPr>
            <a:lvl3pPr marL="2176363" indent="0" algn="l" defTabSz="1088182" rtl="0" eaLnBrk="1" latinLnBrk="0" hangingPunct="1">
              <a:lnSpc>
                <a:spcPct val="120000"/>
              </a:lnSpc>
              <a:spcBef>
                <a:spcPct val="20000"/>
              </a:spcBef>
              <a:buClr>
                <a:schemeClr val="accent1"/>
              </a:buClr>
              <a:buFont typeface="Wingdings" charset="2"/>
              <a:buNone/>
              <a:tabLst/>
              <a:defRPr sz="4000" b="0" i="0" kern="1200">
                <a:solidFill>
                  <a:schemeClr val="tx1"/>
                </a:solidFill>
                <a:latin typeface="Arial" panose="020B0604020202020204" pitchFamily="34" charset="0"/>
                <a:ea typeface="+mn-ea"/>
                <a:cs typeface="Arial" panose="020B0604020202020204" pitchFamily="34" charset="0"/>
              </a:defRPr>
            </a:lvl3pPr>
            <a:lvl4pPr marL="3264545" indent="0" algn="l" defTabSz="1088182" rtl="0" eaLnBrk="1" latinLnBrk="0" hangingPunct="1">
              <a:lnSpc>
                <a:spcPct val="120000"/>
              </a:lnSpc>
              <a:spcBef>
                <a:spcPct val="20000"/>
              </a:spcBef>
              <a:buClr>
                <a:schemeClr val="accent1"/>
              </a:buClr>
              <a:buFont typeface="Arial"/>
              <a:buNone/>
              <a:tabLst/>
              <a:defRPr sz="4000" b="0" i="0" kern="1200">
                <a:solidFill>
                  <a:schemeClr val="tx1"/>
                </a:solidFill>
                <a:latin typeface="Arial" panose="020B0604020202020204" pitchFamily="34" charset="0"/>
                <a:ea typeface="+mn-ea"/>
                <a:cs typeface="Arial" panose="020B0604020202020204" pitchFamily="34" charset="0"/>
              </a:defRPr>
            </a:lvl4pPr>
            <a:lvl5pPr marL="4352727" indent="0" algn="l" defTabSz="1088182" rtl="0" eaLnBrk="1" latinLnBrk="0" hangingPunct="1">
              <a:lnSpc>
                <a:spcPct val="140000"/>
              </a:lnSpc>
              <a:spcBef>
                <a:spcPct val="20000"/>
              </a:spcBef>
              <a:buClr>
                <a:schemeClr val="accent1"/>
              </a:buClr>
              <a:buFont typeface="Arial"/>
              <a:buNone/>
              <a:tabLst/>
              <a:defRPr sz="3200" b="0" i="0" kern="1200">
                <a:solidFill>
                  <a:schemeClr val="tx1"/>
                </a:solidFill>
                <a:latin typeface="Arial" panose="020B0604020202020204" pitchFamily="34" charset="0"/>
                <a:ea typeface="+mn-ea"/>
                <a:cs typeface="Arial" panose="020B0604020202020204" pitchFamily="34" charset="0"/>
              </a:defRPr>
            </a:lvl5pPr>
            <a:lvl6pPr marL="5984999" indent="-544091" algn="l" defTabSz="1088182" rtl="0" eaLnBrk="1" latinLnBrk="0" hangingPunct="1">
              <a:spcBef>
                <a:spcPct val="20000"/>
              </a:spcBef>
              <a:buFont typeface="Arial"/>
              <a:buChar char="•"/>
              <a:defRPr sz="4800" kern="1200">
                <a:solidFill>
                  <a:schemeClr val="tx1"/>
                </a:solidFill>
                <a:latin typeface="+mn-lt"/>
                <a:ea typeface="+mn-ea"/>
                <a:cs typeface="+mn-cs"/>
              </a:defRPr>
            </a:lvl6pPr>
            <a:lvl7pPr marL="7073181" indent="-544091" algn="l" defTabSz="1088182" rtl="0" eaLnBrk="1" latinLnBrk="0" hangingPunct="1">
              <a:spcBef>
                <a:spcPct val="20000"/>
              </a:spcBef>
              <a:buFont typeface="Arial"/>
              <a:buChar char="•"/>
              <a:defRPr sz="4800" kern="1200">
                <a:solidFill>
                  <a:schemeClr val="tx1"/>
                </a:solidFill>
                <a:latin typeface="+mn-lt"/>
                <a:ea typeface="+mn-ea"/>
                <a:cs typeface="+mn-cs"/>
              </a:defRPr>
            </a:lvl7pPr>
            <a:lvl8pPr marL="8161363" indent="-544091" algn="l" defTabSz="1088182" rtl="0" eaLnBrk="1" latinLnBrk="0" hangingPunct="1">
              <a:spcBef>
                <a:spcPct val="20000"/>
              </a:spcBef>
              <a:buFont typeface="Arial"/>
              <a:buChar char="•"/>
              <a:defRPr sz="4800" kern="1200">
                <a:solidFill>
                  <a:schemeClr val="tx1"/>
                </a:solidFill>
                <a:latin typeface="+mn-lt"/>
                <a:ea typeface="+mn-ea"/>
                <a:cs typeface="+mn-cs"/>
              </a:defRPr>
            </a:lvl8pPr>
            <a:lvl9pPr marL="9249545" indent="-544091" algn="l" defTabSz="1088182" rtl="0" eaLnBrk="1" latinLnBrk="0" hangingPunct="1">
              <a:spcBef>
                <a:spcPct val="20000"/>
              </a:spcBef>
              <a:buFont typeface="Arial"/>
              <a:buChar char="•"/>
              <a:defRPr sz="4800" kern="1200">
                <a:solidFill>
                  <a:schemeClr val="tx1"/>
                </a:solidFill>
                <a:latin typeface="+mn-lt"/>
                <a:ea typeface="+mn-ea"/>
                <a:cs typeface="+mn-cs"/>
              </a:defRPr>
            </a:lvl9pPr>
          </a:lstStyle>
          <a:p>
            <a:r>
              <a:rPr lang="en-US" dirty="0"/>
              <a:t>Thomas Mahon, </a:t>
            </a:r>
            <a:r>
              <a:rPr lang="en-US" dirty="0" err="1"/>
              <a:t>BiMorph</a:t>
            </a:r>
            <a:endParaRPr lang="en-US" dirty="0"/>
          </a:p>
        </p:txBody>
      </p:sp>
    </p:spTree>
    <p:extLst>
      <p:ext uri="{BB962C8B-B14F-4D97-AF65-F5344CB8AC3E}">
        <p14:creationId xmlns:p14="http://schemas.microsoft.com/office/powerpoint/2010/main" val="3145861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Thank you!</a:t>
            </a:r>
          </a:p>
        </p:txBody>
      </p:sp>
      <p:sp>
        <p:nvSpPr>
          <p:cNvPr id="3" name="Title 1">
            <a:extLst>
              <a:ext uri="{FF2B5EF4-FFF2-40B4-BE49-F238E27FC236}">
                <a16:creationId xmlns:a16="http://schemas.microsoft.com/office/drawing/2014/main" id="{5AFA602D-5BB9-4DDA-880D-ED4D1FEF29C5}"/>
              </a:ext>
            </a:extLst>
          </p:cNvPr>
          <p:cNvSpPr txBox="1">
            <a:spLocks/>
          </p:cNvSpPr>
          <p:nvPr/>
        </p:nvSpPr>
        <p:spPr>
          <a:xfrm>
            <a:off x="1233848" y="10248178"/>
            <a:ext cx="21903603" cy="1585912"/>
          </a:xfrm>
          <a:prstGeom prst="rect">
            <a:avLst/>
          </a:prstGeom>
        </p:spPr>
        <p:txBody>
          <a:bodyPr vert="horz" lIns="91440" tIns="45720" rIns="91440" bIns="45720" rtlCol="0" anchor="ctr">
            <a:noAutofit/>
          </a:bodyPr>
          <a:lstStyle>
            <a:lvl1pPr algn="ctr" defTabSz="1088182" rtl="0" eaLnBrk="1" latinLnBrk="0" hangingPunct="1">
              <a:spcBef>
                <a:spcPct val="0"/>
              </a:spcBef>
              <a:buNone/>
              <a:defRPr sz="11500" b="0" i="0" kern="1200">
                <a:solidFill>
                  <a:schemeClr val="accent1"/>
                </a:solidFill>
                <a:latin typeface="Arial" panose="020B0604020202020204" pitchFamily="34" charset="0"/>
                <a:ea typeface="+mj-ea"/>
                <a:cs typeface="Arial" panose="020B0604020202020204" pitchFamily="34" charset="0"/>
              </a:defRPr>
            </a:lvl1pPr>
          </a:lstStyle>
          <a:p>
            <a:r>
              <a:rPr lang="en-GB" sz="4400" dirty="0">
                <a:hlinkClick r:id="rId2"/>
              </a:rPr>
              <a:t>https://github.com/benrobinson20</a:t>
            </a:r>
            <a:endParaRPr lang="en-GB" sz="4400" dirty="0"/>
          </a:p>
          <a:p>
            <a:r>
              <a:rPr lang="en-GB" sz="4400" dirty="0">
                <a:hlinkClick r:id="rId3"/>
              </a:rPr>
              <a:t>https://twitter.com/Robinson00Ben</a:t>
            </a:r>
            <a:endParaRPr lang="en-GB" sz="4400" dirty="0"/>
          </a:p>
          <a:p>
            <a:r>
              <a:rPr lang="en-GB" sz="4400" dirty="0">
                <a:hlinkClick r:id="rId4"/>
              </a:rPr>
              <a:t>https://www.linkedin.com/in/ben-robinson-233138b/</a:t>
            </a:r>
            <a:endParaRPr lang="en-GB" sz="4400" dirty="0"/>
          </a:p>
          <a:p>
            <a:endParaRPr lang="en-GB" sz="5400" dirty="0"/>
          </a:p>
        </p:txBody>
      </p:sp>
    </p:spTree>
    <p:extLst>
      <p:ext uri="{BB962C8B-B14F-4D97-AF65-F5344CB8AC3E}">
        <p14:creationId xmlns:p14="http://schemas.microsoft.com/office/powerpoint/2010/main" val="12606230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350843" y="11974286"/>
            <a:ext cx="23669615" cy="1468664"/>
          </a:xfrm>
        </p:spPr>
        <p:txBody>
          <a:bodyPr/>
          <a:lstStyle/>
          <a:p>
            <a:r>
              <a:rPr lang="en-US" dirty="0"/>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r>
              <a:rPr lang="en-US" dirty="0"/>
              <a:t>© 2019 Autodesk. All rights reserved.</a:t>
            </a:r>
          </a:p>
          <a:p>
            <a:endParaRPr lang="en-US" dirty="0"/>
          </a:p>
          <a:p>
            <a:endParaRPr lang="en-US" dirty="0"/>
          </a:p>
        </p:txBody>
      </p:sp>
    </p:spTree>
    <p:extLst>
      <p:ext uri="{BB962C8B-B14F-4D97-AF65-F5344CB8AC3E}">
        <p14:creationId xmlns:p14="http://schemas.microsoft.com/office/powerpoint/2010/main" val="22348146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Hawkins\Brown</a:t>
            </a:r>
          </a:p>
        </p:txBody>
      </p:sp>
      <p:sp>
        <p:nvSpPr>
          <p:cNvPr id="4" name="Text Placeholder 3"/>
          <p:cNvSpPr>
            <a:spLocks noGrp="1"/>
          </p:cNvSpPr>
          <p:nvPr>
            <p:ph type="body" sz="quarter" idx="11"/>
          </p:nvPr>
        </p:nvSpPr>
        <p:spPr>
          <a:xfrm>
            <a:off x="20559853" y="4959570"/>
            <a:ext cx="2571470" cy="5008563"/>
          </a:xfrm>
        </p:spPr>
        <p:txBody>
          <a:bodyPr>
            <a:normAutofit fontScale="70000" lnSpcReduction="20000"/>
          </a:bodyPr>
          <a:lstStyle/>
          <a:p>
            <a:r>
              <a:rPr lang="en-US" sz="4300" dirty="0">
                <a:solidFill>
                  <a:schemeClr val="tx2"/>
                </a:solidFill>
                <a:latin typeface="+mj-lt"/>
              </a:rPr>
              <a:t>Offices</a:t>
            </a:r>
          </a:p>
          <a:p>
            <a:r>
              <a:rPr lang="en-US" sz="3900" dirty="0">
                <a:latin typeface="+mn-lt"/>
              </a:rPr>
              <a:t>London</a:t>
            </a:r>
          </a:p>
          <a:p>
            <a:r>
              <a:rPr lang="en-US" sz="3900" dirty="0">
                <a:latin typeface="+mn-lt"/>
              </a:rPr>
              <a:t>Manchester</a:t>
            </a:r>
          </a:p>
          <a:p>
            <a:r>
              <a:rPr lang="en-US" sz="3900" dirty="0">
                <a:latin typeface="+mn-lt"/>
              </a:rPr>
              <a:t>Los Angeles</a:t>
            </a:r>
          </a:p>
          <a:p>
            <a:r>
              <a:rPr lang="en-US" sz="3900" dirty="0">
                <a:latin typeface="+mn-lt"/>
              </a:rPr>
              <a:t>Edinburgh</a:t>
            </a:r>
          </a:p>
          <a:p>
            <a:endParaRPr lang="en-US" dirty="0">
              <a:latin typeface="+mn-lt"/>
            </a:endParaRPr>
          </a:p>
          <a:p>
            <a:r>
              <a:rPr lang="en-US" sz="4700" dirty="0">
                <a:solidFill>
                  <a:schemeClr val="tx2"/>
                </a:solidFill>
                <a:latin typeface="+mj-lt"/>
              </a:rPr>
              <a:t>Staff</a:t>
            </a:r>
          </a:p>
          <a:p>
            <a:r>
              <a:rPr lang="en-US" sz="4300" dirty="0">
                <a:latin typeface="+mn-lt"/>
              </a:rPr>
              <a:t>&gt;270(ish)</a:t>
            </a:r>
          </a:p>
          <a:p>
            <a:endParaRPr lang="en-US" dirty="0"/>
          </a:p>
        </p:txBody>
      </p:sp>
      <p:pic>
        <p:nvPicPr>
          <p:cNvPr id="17" name="Picture 16">
            <a:extLst>
              <a:ext uri="{FF2B5EF4-FFF2-40B4-BE49-F238E27FC236}">
                <a16:creationId xmlns:a16="http://schemas.microsoft.com/office/drawing/2014/main" id="{1A673E29-ED7C-4D70-8AEC-657114B8E5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315"/>
            <a:ext cx="19202400" cy="13723315"/>
          </a:xfrm>
          <a:prstGeom prst="rect">
            <a:avLst/>
          </a:prstGeom>
        </p:spPr>
      </p:pic>
    </p:spTree>
    <p:extLst>
      <p:ext uri="{BB962C8B-B14F-4D97-AF65-F5344CB8AC3E}">
        <p14:creationId xmlns:p14="http://schemas.microsoft.com/office/powerpoint/2010/main" val="276042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C5AB-8001-4625-BC20-E86D67E8D827}"/>
              </a:ext>
            </a:extLst>
          </p:cNvPr>
          <p:cNvSpPr>
            <a:spLocks noGrp="1"/>
          </p:cNvSpPr>
          <p:nvPr>
            <p:ph type="title"/>
          </p:nvPr>
        </p:nvSpPr>
        <p:spPr/>
        <p:txBody>
          <a:bodyPr/>
          <a:lstStyle/>
          <a:p>
            <a:r>
              <a:rPr lang="en-US" dirty="0"/>
              <a:t>What We Do</a:t>
            </a:r>
            <a:endParaRPr lang="en-GB" dirty="0"/>
          </a:p>
        </p:txBody>
      </p:sp>
      <p:grpSp>
        <p:nvGrpSpPr>
          <p:cNvPr id="11" name="Group 10">
            <a:extLst>
              <a:ext uri="{FF2B5EF4-FFF2-40B4-BE49-F238E27FC236}">
                <a16:creationId xmlns:a16="http://schemas.microsoft.com/office/drawing/2014/main" id="{6530A587-43EE-4F70-B266-B28C05D4330D}"/>
              </a:ext>
            </a:extLst>
          </p:cNvPr>
          <p:cNvGrpSpPr/>
          <p:nvPr/>
        </p:nvGrpSpPr>
        <p:grpSpPr>
          <a:xfrm>
            <a:off x="734603" y="2549132"/>
            <a:ext cx="22902094" cy="11024505"/>
            <a:chOff x="136194" y="2836346"/>
            <a:chExt cx="8925257" cy="4343070"/>
          </a:xfrm>
        </p:grpSpPr>
        <p:pic>
          <p:nvPicPr>
            <p:cNvPr id="7" name="Picture 6">
              <a:extLst>
                <a:ext uri="{FF2B5EF4-FFF2-40B4-BE49-F238E27FC236}">
                  <a16:creationId xmlns:a16="http://schemas.microsoft.com/office/drawing/2014/main" id="{9D448BF4-3F67-4D0C-87B9-758177F1DB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944" r="3745" b="2748"/>
            <a:stretch/>
          </p:blipFill>
          <p:spPr>
            <a:xfrm>
              <a:off x="136194" y="2836346"/>
              <a:ext cx="3337256" cy="2133599"/>
            </a:xfrm>
            <a:prstGeom prst="rect">
              <a:avLst/>
            </a:prstGeom>
          </p:spPr>
        </p:pic>
        <p:pic>
          <p:nvPicPr>
            <p:cNvPr id="8" name="Picture 7">
              <a:extLst>
                <a:ext uri="{FF2B5EF4-FFF2-40B4-BE49-F238E27FC236}">
                  <a16:creationId xmlns:a16="http://schemas.microsoft.com/office/drawing/2014/main" id="{EE1D20F4-0BC0-48A3-8FE2-2FF9AEFE70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05" r="3745"/>
            <a:stretch/>
          </p:blipFill>
          <p:spPr>
            <a:xfrm>
              <a:off x="136194" y="5054809"/>
              <a:ext cx="3337256" cy="2124075"/>
            </a:xfrm>
            <a:prstGeom prst="rect">
              <a:avLst/>
            </a:prstGeom>
          </p:spPr>
        </p:pic>
        <p:pic>
          <p:nvPicPr>
            <p:cNvPr id="9" name="Picture 8">
              <a:extLst>
                <a:ext uri="{FF2B5EF4-FFF2-40B4-BE49-F238E27FC236}">
                  <a16:creationId xmlns:a16="http://schemas.microsoft.com/office/drawing/2014/main" id="{B9CDEABB-51C7-420E-8A3C-881328D3FD9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0708" b="-1"/>
            <a:stretch/>
          </p:blipFill>
          <p:spPr>
            <a:xfrm>
              <a:off x="6476119" y="2836346"/>
              <a:ext cx="2585332" cy="4342538"/>
            </a:xfrm>
            <a:prstGeom prst="rect">
              <a:avLst/>
            </a:prstGeom>
          </p:spPr>
        </p:pic>
        <p:pic>
          <p:nvPicPr>
            <p:cNvPr id="10" name="Picture 9">
              <a:extLst>
                <a:ext uri="{FF2B5EF4-FFF2-40B4-BE49-F238E27FC236}">
                  <a16:creationId xmlns:a16="http://schemas.microsoft.com/office/drawing/2014/main" id="{8D93EC9E-2898-4E5D-A68A-ABEE68BE34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7094" y="2836346"/>
              <a:ext cx="2895380" cy="4343070"/>
            </a:xfrm>
            <a:prstGeom prst="rect">
              <a:avLst/>
            </a:prstGeom>
          </p:spPr>
        </p:pic>
      </p:grpSp>
    </p:spTree>
    <p:extLst>
      <p:ext uri="{BB962C8B-B14F-4D97-AF65-F5344CB8AC3E}">
        <p14:creationId xmlns:p14="http://schemas.microsoft.com/office/powerpoint/2010/main" val="303275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5023" y="4800463"/>
            <a:ext cx="16961255" cy="1585819"/>
          </a:xfrm>
        </p:spPr>
        <p:txBody>
          <a:bodyPr>
            <a:noAutofit/>
          </a:bodyPr>
          <a:lstStyle/>
          <a:p>
            <a:r>
              <a:rPr lang="en-GB" dirty="0"/>
              <a:t>A small caveat</a:t>
            </a:r>
            <a:r>
              <a:rPr lang="en-US" sz="20000" dirty="0"/>
              <a:t>….</a:t>
            </a:r>
            <a:br>
              <a:rPr lang="en-US" dirty="0"/>
            </a:br>
            <a:r>
              <a:rPr lang="en-US" dirty="0"/>
              <a:t>I am not a trained programmer</a:t>
            </a:r>
          </a:p>
        </p:txBody>
      </p:sp>
      <p:sp>
        <p:nvSpPr>
          <p:cNvPr id="3" name="Text Placeholder 2"/>
          <p:cNvSpPr>
            <a:spLocks noGrp="1"/>
          </p:cNvSpPr>
          <p:nvPr>
            <p:ph type="body" sz="quarter" idx="11"/>
          </p:nvPr>
        </p:nvSpPr>
        <p:spPr/>
        <p:txBody>
          <a:bodyPr>
            <a:normAutofit fontScale="92500"/>
          </a:bodyPr>
          <a:lstStyle/>
          <a:p>
            <a:r>
              <a:rPr lang="en-US" dirty="0"/>
              <a:t>I have self taught Dynamo/Python/C#</a:t>
            </a:r>
          </a:p>
          <a:p>
            <a:r>
              <a:rPr lang="en-US" dirty="0"/>
              <a:t>If you see any code \ termonology that could be improved, please let me know (I will not be offended)</a:t>
            </a:r>
          </a:p>
          <a:p>
            <a:endParaRPr lang="en-US" dirty="0"/>
          </a:p>
        </p:txBody>
      </p:sp>
    </p:spTree>
    <p:extLst>
      <p:ext uri="{BB962C8B-B14F-4D97-AF65-F5344CB8AC3E}">
        <p14:creationId xmlns:p14="http://schemas.microsoft.com/office/powerpoint/2010/main" val="30761747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Build User Interfaces?</a:t>
            </a:r>
          </a:p>
        </p:txBody>
      </p:sp>
      <p:sp>
        <p:nvSpPr>
          <p:cNvPr id="3" name="Text Placeholder 2"/>
          <p:cNvSpPr>
            <a:spLocks noGrp="1"/>
          </p:cNvSpPr>
          <p:nvPr>
            <p:ph type="body" sz="quarter" idx="13"/>
          </p:nvPr>
        </p:nvSpPr>
        <p:spPr/>
        <p:txBody>
          <a:bodyPr/>
          <a:lstStyle/>
          <a:p>
            <a:r>
              <a:rPr lang="en-US" sz="3200" dirty="0">
                <a:solidFill>
                  <a:schemeClr val="tx2"/>
                </a:solidFill>
              </a:rPr>
              <a:t>Getting users past the Dynamo fear factor</a:t>
            </a:r>
          </a:p>
          <a:p>
            <a:r>
              <a:rPr lang="en-US" dirty="0"/>
              <a:t>We have found that integrating GUI into our scripts have greatly increased the number of times they are used, particularly from users with no experience of Dynamo </a:t>
            </a:r>
          </a:p>
        </p:txBody>
      </p:sp>
      <p:sp>
        <p:nvSpPr>
          <p:cNvPr id="6" name="Picture Placeholder 5">
            <a:extLst>
              <a:ext uri="{FF2B5EF4-FFF2-40B4-BE49-F238E27FC236}">
                <a16:creationId xmlns:a16="http://schemas.microsoft.com/office/drawing/2014/main" id="{FC109779-49F5-C745-9B4B-87A2BBCE0391}"/>
              </a:ext>
            </a:extLst>
          </p:cNvPr>
          <p:cNvSpPr>
            <a:spLocks noGrp="1"/>
          </p:cNvSpPr>
          <p:nvPr>
            <p:ph type="pic" sz="quarter" idx="14"/>
          </p:nvPr>
        </p:nvSpPr>
        <p:spPr/>
      </p:sp>
      <p:pic>
        <p:nvPicPr>
          <p:cNvPr id="5" name="Picture 4">
            <a:extLst>
              <a:ext uri="{FF2B5EF4-FFF2-40B4-BE49-F238E27FC236}">
                <a16:creationId xmlns:a16="http://schemas.microsoft.com/office/drawing/2014/main" id="{BEAA4E32-1207-43AD-9CB4-D1B0515835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40" t="32874" r="4047" b="32936"/>
          <a:stretch/>
        </p:blipFill>
        <p:spPr>
          <a:xfrm>
            <a:off x="0" y="-6366"/>
            <a:ext cx="24371300" cy="6645275"/>
          </a:xfrm>
          <a:prstGeom prst="rect">
            <a:avLst/>
          </a:prstGeom>
        </p:spPr>
      </p:pic>
      <p:sp>
        <p:nvSpPr>
          <p:cNvPr id="7" name="Rectangle: Rounded Corners 6">
            <a:extLst>
              <a:ext uri="{FF2B5EF4-FFF2-40B4-BE49-F238E27FC236}">
                <a16:creationId xmlns:a16="http://schemas.microsoft.com/office/drawing/2014/main" id="{F9DB76F0-3D5F-4B07-99B8-3ABB2B7A64A2}"/>
              </a:ext>
            </a:extLst>
          </p:cNvPr>
          <p:cNvSpPr/>
          <p:nvPr/>
        </p:nvSpPr>
        <p:spPr bwMode="auto">
          <a:xfrm>
            <a:off x="3743659" y="1267691"/>
            <a:ext cx="2574422" cy="685800"/>
          </a:xfrm>
          <a:prstGeom prst="roundRect">
            <a:avLst/>
          </a:prstGeom>
          <a:noFill/>
          <a:ln w="571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None/>
              <a:tabLst/>
            </a:pPr>
            <a:endParaRPr kumimoji="0" lang="en-GB" sz="1600" b="0" i="0" u="none" strike="noStrike" cap="none" normalizeH="0" baseline="0" dirty="0">
              <a:ln>
                <a:noFill/>
              </a:ln>
              <a:solidFill>
                <a:schemeClr val="tx2"/>
              </a:solidFill>
              <a:effectLst/>
              <a:latin typeface="Arial" charset="0"/>
              <a:cs typeface="Arial" charset="0"/>
            </a:endParaRPr>
          </a:p>
        </p:txBody>
      </p:sp>
    </p:spTree>
    <p:extLst>
      <p:ext uri="{BB962C8B-B14F-4D97-AF65-F5344CB8AC3E}">
        <p14:creationId xmlns:p14="http://schemas.microsoft.com/office/powerpoint/2010/main" val="37332656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upsheetsnew">
            <a:hlinkClick r:id="" action="ppaction://media"/>
            <a:extLst>
              <a:ext uri="{FF2B5EF4-FFF2-40B4-BE49-F238E27FC236}">
                <a16:creationId xmlns:a16="http://schemas.microsoft.com/office/drawing/2014/main" id="{1AEBA88C-2CFC-48CA-8D8F-B104063D62BB}"/>
              </a:ext>
            </a:extLst>
          </p:cNvPr>
          <p:cNvPicPr>
            <a:picLocks noChangeAspect="1"/>
          </p:cNvPicPr>
          <p:nvPr>
            <a:videoFile r:link="rId1"/>
            <p:extLst>
              <p:ext uri="{DAA4B4D4-6D71-4841-9C94-3DE7FCFB9230}">
                <p14:media xmlns:p14="http://schemas.microsoft.com/office/powerpoint/2010/main" r:embed="rId2">
                  <p14:trim st="3877"/>
                </p14:media>
              </p:ext>
            </p:extLst>
          </p:nvPr>
        </p:nvPicPr>
        <p:blipFill>
          <a:blip r:embed="rId4"/>
          <a:stretch>
            <a:fillRect/>
          </a:stretch>
        </p:blipFill>
        <p:spPr>
          <a:xfrm>
            <a:off x="0" y="0"/>
            <a:ext cx="24371300" cy="13708856"/>
          </a:xfrm>
          <a:prstGeom prst="rect">
            <a:avLst/>
          </a:prstGeom>
        </p:spPr>
      </p:pic>
    </p:spTree>
    <p:extLst>
      <p:ext uri="{BB962C8B-B14F-4D97-AF65-F5344CB8AC3E}">
        <p14:creationId xmlns:p14="http://schemas.microsoft.com/office/powerpoint/2010/main" val="2214610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5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 of the box GUI: Data-Shapes</a:t>
            </a:r>
          </a:p>
        </p:txBody>
      </p:sp>
      <p:sp>
        <p:nvSpPr>
          <p:cNvPr id="3" name="Text Placeholder 2"/>
          <p:cNvSpPr>
            <a:spLocks noGrp="1"/>
          </p:cNvSpPr>
          <p:nvPr>
            <p:ph type="body" sz="quarter" idx="13"/>
          </p:nvPr>
        </p:nvSpPr>
        <p:spPr/>
        <p:txBody>
          <a:bodyPr/>
          <a:lstStyle/>
          <a:p>
            <a:r>
              <a:rPr lang="en-US" sz="3200" dirty="0">
                <a:solidFill>
                  <a:schemeClr val="tx2"/>
                </a:solidFill>
              </a:rPr>
              <a:t>Currently the only package offering out of the box GUI’s.</a:t>
            </a:r>
          </a:p>
          <a:p>
            <a:r>
              <a:rPr lang="en-US" dirty="0"/>
              <a:t>Amazing package from a great team!</a:t>
            </a:r>
            <a:br>
              <a:rPr lang="en-US" dirty="0"/>
            </a:br>
            <a:r>
              <a:rPr lang="en-US" dirty="0"/>
              <a:t>Visit their website for guides on how to use their package</a:t>
            </a:r>
          </a:p>
          <a:p>
            <a:r>
              <a:rPr lang="en-GB" dirty="0">
                <a:hlinkClick r:id="rId2"/>
              </a:rPr>
              <a:t>https://data-shapes.io/</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D586F0F8-0A3D-4D02-BAA2-6DEBDA472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254140" cy="740228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5C6A4D2-FC52-4678-8E61-1683C6076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36870" y="0"/>
            <a:ext cx="8373833" cy="7402283"/>
          </a:xfrm>
          <a:prstGeom prst="rect">
            <a:avLst/>
          </a:prstGeom>
        </p:spPr>
      </p:pic>
    </p:spTree>
    <p:extLst>
      <p:ext uri="{BB962C8B-B14F-4D97-AF65-F5344CB8AC3E}">
        <p14:creationId xmlns:p14="http://schemas.microsoft.com/office/powerpoint/2010/main" val="3479199994"/>
      </p:ext>
    </p:extLst>
  </p:cSld>
  <p:clrMapOvr>
    <a:masterClrMapping/>
  </p:clrMapOvr>
  <p:transition>
    <p:fade/>
  </p:transition>
</p:sld>
</file>

<file path=ppt/theme/theme1.xml><?xml version="1.0" encoding="utf-8"?>
<a:theme xmlns:a="http://schemas.openxmlformats.org/drawingml/2006/main" name="1_Office Theme">
  <a:themeElements>
    <a:clrScheme name="ADK">
      <a:dk1>
        <a:srgbClr val="666666"/>
      </a:dk1>
      <a:lt1>
        <a:sysClr val="window" lastClr="FFFFFF"/>
      </a:lt1>
      <a:dk2>
        <a:srgbClr val="1858A8"/>
      </a:dk2>
      <a:lt2>
        <a:srgbClr val="DDDDDD"/>
      </a:lt2>
      <a:accent1>
        <a:srgbClr val="0696D7"/>
      </a:accent1>
      <a:accent2>
        <a:srgbClr val="FAA21B"/>
      </a:accent2>
      <a:accent3>
        <a:srgbClr val="0696D7"/>
      </a:accent3>
      <a:accent4>
        <a:srgbClr val="444444"/>
      </a:accent4>
      <a:accent5>
        <a:srgbClr val="FFFFFF"/>
      </a:accent5>
      <a:accent6>
        <a:srgbClr val="FFFFFF"/>
      </a:accent6>
      <a:hlink>
        <a:srgbClr val="0696D7"/>
      </a:hlink>
      <a:folHlink>
        <a:srgbClr val="0470A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3F085F7B-7151-4E2E-A6E1-62C674B48128}" vid="{881B587D-E133-48A9-B24A-CDE5A9EB1B23}"/>
    </a:ext>
  </a:extLst>
</a:theme>
</file>

<file path=ppt/theme/theme2.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707070"/>
      </a:accent1>
      <a:accent2>
        <a:srgbClr val="B0B1B3"/>
      </a:accent2>
      <a:accent3>
        <a:srgbClr val="919191"/>
      </a:accent3>
      <a:accent4>
        <a:srgbClr val="91969B"/>
      </a:accent4>
      <a:accent5>
        <a:srgbClr val="4B5050"/>
      </a:accent5>
      <a:accent6>
        <a:srgbClr val="515457"/>
      </a:accent6>
      <a:hlink>
        <a:srgbClr val="0000FF"/>
      </a:hlink>
      <a:folHlink>
        <a:srgbClr val="FF00FF"/>
      </a:folHlink>
    </a:clrScheme>
    <a:fontScheme name="Default Theme">
      <a:majorFont>
        <a:latin typeface="Montserrat Light"/>
        <a:ea typeface="Montserrat Light"/>
        <a:cs typeface="Montserrat Light"/>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433"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7F7F7F"/>
            </a:solidFill>
            <a:effectLst/>
            <a:uFillTx/>
            <a:latin typeface="Lato Light"/>
            <a:ea typeface="Lato Light"/>
            <a:cs typeface="Lato Light"/>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4512</TotalTime>
  <Words>1729</Words>
  <Application>Microsoft Office PowerPoint</Application>
  <PresentationFormat>Custom</PresentationFormat>
  <Paragraphs>225</Paragraphs>
  <Slides>31</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Artifakt Element</vt:lpstr>
      <vt:lpstr>Artifakt Legend</vt:lpstr>
      <vt:lpstr>Courier New</vt:lpstr>
      <vt:lpstr>Lato Light</vt:lpstr>
      <vt:lpstr>Montserrat Light</vt:lpstr>
      <vt:lpstr>Wingdings</vt:lpstr>
      <vt:lpstr>1_Office Theme</vt:lpstr>
      <vt:lpstr>AU LONDON 2019</vt:lpstr>
      <vt:lpstr>About the speaker</vt:lpstr>
      <vt:lpstr>PowerPoint Presentation</vt:lpstr>
      <vt:lpstr>Hawkins\Brown</vt:lpstr>
      <vt:lpstr>What We Do</vt:lpstr>
      <vt:lpstr>A small caveat…. I am not a trained programmer</vt:lpstr>
      <vt:lpstr>Why Build User Interfaces?</vt:lpstr>
      <vt:lpstr>PowerPoint Presentation</vt:lpstr>
      <vt:lpstr>Out of the box GUI: Data-Shapes</vt:lpstr>
      <vt:lpstr>A minor negative</vt:lpstr>
      <vt:lpstr>PowerPoint Presentation</vt:lpstr>
      <vt:lpstr>What we will achieve today</vt:lpstr>
      <vt:lpstr>Key Resources</vt:lpstr>
      <vt:lpstr>Zetcode.com</vt:lpstr>
      <vt:lpstr>Key Terminology</vt:lpstr>
      <vt:lpstr>Key Terminology</vt:lpstr>
      <vt:lpstr>Key Terminology</vt:lpstr>
      <vt:lpstr>Dynamo Setup</vt:lpstr>
      <vt:lpstr>1: The Boiler Plate &amp; Inputs</vt:lpstr>
      <vt:lpstr>2: Hello World GUI</vt:lpstr>
      <vt:lpstr>Tip 1</vt:lpstr>
      <vt:lpstr>3: Basic Form Controls</vt:lpstr>
      <vt:lpstr>Setting out the GUI Controls</vt:lpstr>
      <vt:lpstr>4: Adding Simple Controls</vt:lpstr>
      <vt:lpstr>Setting out the GUI Controls</vt:lpstr>
      <vt:lpstr>5: ComboBox Control</vt:lpstr>
      <vt:lpstr>6: Button Controls</vt:lpstr>
      <vt:lpstr>6: Finishing Touches</vt:lpstr>
      <vt:lpstr>Final Output</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 LONDON 2019</dc:title>
  <dc:creator>Lydia Tom</dc:creator>
  <cp:lastModifiedBy>Ben Robinson</cp:lastModifiedBy>
  <cp:revision>109</cp:revision>
  <cp:lastPrinted>2019-03-27T20:26:10Z</cp:lastPrinted>
  <dcterms:created xsi:type="dcterms:W3CDTF">2019-05-02T19:35:43Z</dcterms:created>
  <dcterms:modified xsi:type="dcterms:W3CDTF">2019-06-19T22:14:33Z</dcterms:modified>
</cp:coreProperties>
</file>